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6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6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8F693-B0D9-6544-B03E-CA4ED8467B9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A4C7-39CB-FC40-A9EB-315D34880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Subgrid</a:t>
            </a:r>
            <a:r>
              <a:rPr lang="en-US" dirty="0" smtClean="0"/>
              <a:t> orographic drag: </a:t>
            </a:r>
            <a:br>
              <a:rPr lang="en-US" dirty="0" smtClean="0"/>
            </a:br>
            <a:r>
              <a:rPr lang="en-US" dirty="0" err="1" smtClean="0"/>
              <a:t>Beljaars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TMS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927"/>
            <a:ext cx="8486274" cy="4525963"/>
          </a:xfrm>
        </p:spPr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-25000" dirty="0" smtClean="0"/>
              <a:t>TMS</a:t>
            </a:r>
            <a:r>
              <a:rPr lang="en-US" dirty="0" smtClean="0"/>
              <a:t>~SGH30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-25000" dirty="0" smtClean="0"/>
              <a:t>Blj</a:t>
            </a:r>
            <a:r>
              <a:rPr lang="en-US" dirty="0" smtClean="0"/>
              <a:t>~SGH30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TMS</a:t>
            </a:r>
            <a:r>
              <a:rPr lang="en-US" dirty="0" smtClean="0"/>
              <a:t>(LM)~C|U|U(LM); D</a:t>
            </a:r>
            <a:r>
              <a:rPr lang="en-US" baseline="-25000" dirty="0" smtClean="0"/>
              <a:t>TMS</a:t>
            </a:r>
            <a:r>
              <a:rPr lang="en-US" dirty="0" smtClean="0"/>
              <a:t>=0 for k&lt;LM</a:t>
            </a:r>
          </a:p>
          <a:p>
            <a:r>
              <a:rPr lang="en-US" dirty="0" err="1" smtClean="0"/>
              <a:t>D</a:t>
            </a:r>
            <a:r>
              <a:rPr lang="en-US" baseline="-25000" dirty="0" err="1" smtClean="0"/>
              <a:t>Blj</a:t>
            </a:r>
            <a:r>
              <a:rPr lang="en-US" dirty="0" err="1" smtClean="0"/>
              <a:t>~F</a:t>
            </a:r>
            <a:r>
              <a:rPr lang="en-US" dirty="0" smtClean="0"/>
              <a:t>(z)|U|U; F is shallow but grid-independent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8666" y="4033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Ridge-based (anisotropic) orographic GW scheme: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731" y="5198540"/>
            <a:ext cx="804579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wave model </a:t>
            </a:r>
            <a:r>
              <a:rPr lang="en-US" sz="3200" dirty="0" smtClean="0"/>
              <a:t>follows </a:t>
            </a:r>
            <a:r>
              <a:rPr lang="en-US" sz="3200" dirty="0" err="1"/>
              <a:t>Scinocca</a:t>
            </a:r>
            <a:r>
              <a:rPr lang="en-US" sz="3200" dirty="0"/>
              <a:t> and </a:t>
            </a:r>
            <a:r>
              <a:rPr lang="en-US" sz="3200" dirty="0" smtClean="0"/>
              <a:t>McFarlane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Own “ridge” feature identification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8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716"/>
            <a:ext cx="5212080" cy="5916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129" y="750716"/>
            <a:ext cx="5212080" cy="5916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6491" y="4177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17732"/>
            <a:ext cx="171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Beljaars</a:t>
            </a:r>
            <a:r>
              <a:rPr lang="en-US" dirty="0" smtClean="0"/>
              <a:t> + ridges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1477" y="21374"/>
            <a:ext cx="426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Annual mean sea-level pressure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598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1185330"/>
            <a:ext cx="4777740" cy="5059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33" y="1185330"/>
            <a:ext cx="4777740" cy="5140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4691" y="7705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5000" y="770552"/>
            <a:ext cx="171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Beljaars</a:t>
            </a:r>
            <a:r>
              <a:rPr lang="en-US" dirty="0" smtClean="0"/>
              <a:t> + ridges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5709" y="162502"/>
            <a:ext cx="33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Annual mean 10m winds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299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78" y="1439299"/>
            <a:ext cx="4543535" cy="4549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90" y="1405480"/>
            <a:ext cx="4555068" cy="4555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1958" y="11409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2267" y="1140912"/>
            <a:ext cx="171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Beljaars</a:t>
            </a:r>
            <a:r>
              <a:rPr lang="en-US" dirty="0" smtClean="0"/>
              <a:t> + ridges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40049" y="340693"/>
            <a:ext cx="43061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Zonal Mean winds in JJA </a:t>
            </a:r>
          </a:p>
          <a:p>
            <a:r>
              <a:rPr lang="en-US" dirty="0" smtClean="0"/>
              <a:t>(note AMWG plots reversed latitudes N</a:t>
            </a:r>
            <a:r>
              <a:rPr lang="en-US" dirty="0" smtClean="0">
                <a:sym typeface="Wingdings"/>
              </a:rPr>
              <a:t>S)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1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109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Subgrid orographic drag:  Beljaars vs TMS 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Subgrid orographic drag:  Beljaars vs TMS  </dc:title>
  <dc:subject/>
  <dc:creator>Julio Bacmeister</dc:creator>
  <cp:keywords/>
  <dc:description/>
  <cp:lastModifiedBy>Julio Bacmeister</cp:lastModifiedBy>
  <cp:revision>1</cp:revision>
  <dcterms:created xsi:type="dcterms:W3CDTF">2016-04-27T16:27:03Z</dcterms:created>
  <dcterms:modified xsi:type="dcterms:W3CDTF">2016-04-27T16:32:13Z</dcterms:modified>
  <cp:category/>
</cp:coreProperties>
</file>