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41"/>
    <a:srgbClr val="4D4C4C"/>
    <a:srgbClr val="F7A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83DE5-01B0-925D-1B86-3DA441AC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0AF5C8-DCA4-8CE3-D408-36BCB21B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D40578-AF96-4699-5EE5-573041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84E7C0-9228-DB77-C098-827441C6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7D381-B932-3B2B-5E6E-47AFC0E2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3C1DB-0AA8-A34E-3937-22A8FF23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0C2F35-1F5E-478A-8937-8A8DFD125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8DFE2-53C6-BC19-F1D3-D35F8309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E2014-6A82-5C3A-E38C-922A9573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FCD0E6-E62D-C87C-1E99-47A0AD8A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1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5D06B-D2E4-A33E-06B3-ECF878FE1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1EE25C-13BF-6AAC-F183-A1AD13C8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9DDD2-C0B9-47EE-C707-83182127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FF93CB-98FD-2851-6DB9-91EC8E3D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C99A6F-5713-4260-E5CC-B42A5B2E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9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42A27-87B1-1D0A-406C-05FFD8B6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553FB-4E4B-6A7D-4C0F-B4ABFB6F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FDD23D-BCF0-7BD6-A5AB-8C9789E3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C85136-52F5-89A5-189A-FECAB563C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86E662-797A-0FDB-7AB2-786020BE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10B3-202A-464E-E7E1-ED4A0457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AA60D3-E4E2-851D-329C-1FFCA3DB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6FC7D9-F512-0DDE-6970-89C77E39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894C4B-5092-7C48-F502-E76E3A5E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F63EBB-C9CF-536E-2985-9CCF1598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9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FDF37-B140-8511-41DB-31D648F4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B1672A-1A3C-E5C1-E939-04064C0EF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C8B5FF-C3F8-9CBD-F7FD-4309F965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F161DF-EF85-AA09-DEE5-CF87484A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FB3324-9A39-8BE9-7398-D4B7E6AB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47F2FC-CB0B-318E-BE19-260A70E4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A308E-7F72-8FA9-FF26-481BCA1E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6F056-C087-5B4D-56D7-E162B8BD5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210059-5C08-25CF-9347-FE9246A1F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BC99A0-73C8-5126-D4F9-C44B1791C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660384-A094-522B-6BBF-D6651190E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BDB974C-D456-F3B4-E458-68C53C07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8D5C1C-118E-AE88-16A5-C0924454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3AFF92-D06F-A63C-E850-BFD57CA5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9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040B8-5127-F8E7-D0AC-747CABB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FB4EEE-041B-501B-60AD-2041AF3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665711-2394-4E14-6508-6B996262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8C1F63-D72E-C190-3F0D-F7EC7DF4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89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FA3A1B7-D279-CA0A-ED20-1D2A0061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79D4F5-95B0-8E75-41FB-E17DF0EE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8B219E-B882-9101-0209-48CF0337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78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24BB5-F1BC-64E3-7CDF-274C5341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8A796A-B347-E482-0CB0-AA68B676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48AC42-F0EF-BF27-F5E2-CE38CC00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BE1948-AABC-2987-C5C1-F124F3BA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400488-FB1E-CB94-B154-3A544063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C8E70A-0992-D0F9-1F39-E14E1A11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98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2EBF3-58A1-FE13-A0F0-B27A5BF4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0FC78-6E50-CEB6-C50C-6CC19169B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08CB84-A9EC-8CAE-0E74-A7FBE2175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21EF2D-FC96-C393-83E3-0AADFF96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C49AC5-CCBF-08D1-78CF-14DCCC76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DCA8DC-009F-7FED-032E-4FED6F05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5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7299AF2-314E-AD32-5C93-07C01DE8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EEC15F-047F-F748-C554-8D71E8BCB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86E8E2-7B07-5A10-DFC0-C64EDE511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BA0C-AAB3-4EC1-BA09-72296550376A}" type="datetimeFigureOut">
              <a:rPr lang="pt-BR" smtClean="0"/>
              <a:t>14/07/2022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BFC9F-71FE-8926-CF89-280C6C15F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D528A-E5E7-5B73-7B6F-2CBEFBED8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5BCA-DF07-4D1E-8356-8057CF086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B457673F-BCF4-6EE3-018A-D8D521701984}"/>
              </a:ext>
            </a:extLst>
          </p:cNvPr>
          <p:cNvSpPr txBox="1"/>
          <p:nvPr/>
        </p:nvSpPr>
        <p:spPr>
          <a:xfrm>
            <a:off x="3269411" y="3171693"/>
            <a:ext cx="7792279" cy="51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4D4C4C"/>
                </a:solidFill>
                <a:latin typeface="Arial Black" panose="020B0A04020102020204" pitchFamily="34" charset="0"/>
                <a:ea typeface="Cambria" panose="02040503050406030204" pitchFamily="18" charset="0"/>
                <a:cs typeface="Arial"/>
                <a:sym typeface="Arial"/>
              </a:rPr>
              <a:t>TÍTULO DO TRABALHO</a:t>
            </a:r>
            <a:endParaRPr sz="2400" dirty="0">
              <a:solidFill>
                <a:srgbClr val="4D4C4C"/>
              </a:solidFill>
              <a:latin typeface="Arial Black" panose="020B0A04020102020204" pitchFamily="34" charset="0"/>
              <a:ea typeface="Cambria" panose="02040503050406030204" pitchFamily="18" charset="0"/>
            </a:endParaRPr>
          </a:p>
        </p:txBody>
      </p:sp>
      <p:sp>
        <p:nvSpPr>
          <p:cNvPr id="5" name="Google Shape;88;p1">
            <a:extLst>
              <a:ext uri="{FF2B5EF4-FFF2-40B4-BE49-F238E27FC236}">
                <a16:creationId xmlns:a16="http://schemas.microsoft.com/office/drawing/2014/main" id="{8FEB91A9-B1E1-9E29-229D-1642392066F6}"/>
              </a:ext>
            </a:extLst>
          </p:cNvPr>
          <p:cNvSpPr txBox="1"/>
          <p:nvPr/>
        </p:nvSpPr>
        <p:spPr>
          <a:xfrm>
            <a:off x="3865760" y="3686306"/>
            <a:ext cx="6599583" cy="82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1600" dirty="0">
                <a:solidFill>
                  <a:srgbClr val="4D4C4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Nome do </a:t>
            </a:r>
            <a:r>
              <a:rPr lang="pt-BR" sz="1600" b="0" i="0" u="none" strike="noStrike" cap="none" dirty="0">
                <a:solidFill>
                  <a:srgbClr val="4D4C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Apresentador</a:t>
            </a:r>
            <a:endParaRPr sz="1600" dirty="0">
              <a:solidFill>
                <a:srgbClr val="4D4C4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1600" dirty="0">
                <a:solidFill>
                  <a:srgbClr val="4D4C4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Nome dos demais </a:t>
            </a:r>
            <a:r>
              <a:rPr lang="pt-BR" sz="1600" b="0" i="0" u="none" strike="noStrike" cap="none" dirty="0">
                <a:solidFill>
                  <a:srgbClr val="4D4C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Autores</a:t>
            </a:r>
            <a:endParaRPr sz="1600" dirty="0">
              <a:solidFill>
                <a:srgbClr val="4D4C4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4D4C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E-mail</a:t>
            </a:r>
            <a:endParaRPr sz="1600" dirty="0">
              <a:solidFill>
                <a:srgbClr val="4D4C4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3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1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712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Cambria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WorkEta</dc:creator>
  <cp:lastModifiedBy>Priscila Tavares</cp:lastModifiedBy>
  <cp:revision>14</cp:revision>
  <dcterms:created xsi:type="dcterms:W3CDTF">2022-07-14T15:23:55Z</dcterms:created>
  <dcterms:modified xsi:type="dcterms:W3CDTF">2022-07-14T19:08:47Z</dcterms:modified>
</cp:coreProperties>
</file>