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4" r:id="rId7"/>
    <p:sldId id="266" r:id="rId8"/>
    <p:sldId id="265" r:id="rId9"/>
    <p:sldId id="267" r:id="rId10"/>
    <p:sldId id="263" r:id="rId11"/>
    <p:sldId id="272" r:id="rId12"/>
    <p:sldId id="273" r:id="rId13"/>
    <p:sldId id="274" r:id="rId14"/>
    <p:sldId id="275" r:id="rId15"/>
    <p:sldId id="276" r:id="rId16"/>
    <p:sldId id="268" r:id="rId17"/>
    <p:sldId id="269" r:id="rId18"/>
    <p:sldId id="270" r:id="rId19"/>
    <p:sldId id="271" r:id="rId20"/>
    <p:sldId id="262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4CE22-9FE6-4A76-A136-F65249AACA50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03925-AD46-47C1-A3CE-CE27693BBC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85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&amp;CUPARMDATA</a:t>
            </a:r>
          </a:p>
          <a:p>
            <a:r>
              <a:rPr lang="pt-BR" dirty="0"/>
              <a:t> STABS=1.0,STABD=0.95,STABFC=1.00,DTTOP=0.0,</a:t>
            </a:r>
          </a:p>
          <a:p>
            <a:r>
              <a:rPr lang="pt-BR" dirty="0"/>
              <a:t> RHF=0.10,EPSUP=1.00,EPSDN=1.05,EPSTH=0.0,</a:t>
            </a:r>
          </a:p>
          <a:p>
            <a:r>
              <a:rPr lang="pt-BR" dirty="0"/>
              <a:t> PBM=13000.,PQM=20000.,PNO=1000.,PONE=2500.,PSH=29000.,</a:t>
            </a:r>
          </a:p>
          <a:p>
            <a:r>
              <a:rPr lang="pt-BR" dirty="0"/>
              <a:t> PFRZ=15000.,PSHU=45000.,</a:t>
            </a:r>
          </a:p>
          <a:p>
            <a:r>
              <a:rPr lang="pt-BR" dirty="0"/>
              <a:t> UNIS=.FALSE.,UNIL=.FALSE.,OCT90=.FALSE.,</a:t>
            </a:r>
          </a:p>
          <a:p>
            <a:r>
              <a:rPr lang="pt-BR" dirty="0"/>
              <a:t> FSS=0.8,EFIMN=.20,EFMNT=.70,FCC=.50,</a:t>
            </a:r>
          </a:p>
          <a:p>
            <a:r>
              <a:rPr lang="pt-BR" dirty="0"/>
              <a:t> DSPBFL=-2000.,DSP0FL=-5000.,DSPTFL=-2000.,FSL=1.0,</a:t>
            </a:r>
          </a:p>
          <a:p>
            <a:r>
              <a:rPr lang="pt-BR" dirty="0"/>
              <a:t> DSPBFS=-3500.,DSP0FS=-5500.,DSPTFS=-1850.,</a:t>
            </a:r>
          </a:p>
          <a:p>
            <a:r>
              <a:rPr lang="pt-BR" dirty="0"/>
              <a:t> TREL=3250.,EPSNTP=.0010,EFIFC=5.0,</a:t>
            </a:r>
          </a:p>
          <a:p>
            <a:r>
              <a:rPr lang="pt-BR" dirty="0"/>
              <a:t> DSPC=-3000.,EPSP=1.E-7,</a:t>
            </a:r>
          </a:p>
          <a:p>
            <a:r>
              <a:rPr lang="pt-BR" dirty="0"/>
              <a:t> STEFI=1.,</a:t>
            </a:r>
          </a:p>
          <a:p>
            <a:r>
              <a:rPr lang="pt-BR" dirty="0"/>
              <a:t> &amp;END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03925-AD46-47C1-A3CE-CE27693BBCD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11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DBD1B-F317-99B0-7340-4BDEC807C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1A66A2-3682-1E0D-46CD-5D6AD9BF2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761093-966D-165E-3D60-2D211AC48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65C5-5CF1-4942-9BF4-DEA1FE07B62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67C156-E148-DA77-6BB1-DDDC4F69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23240F-DF15-7F14-632E-65F9C901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445-7CAA-4276-AD6F-82FD5324B8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46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A7A4D-35D7-4375-B260-79929F2C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0968C2-270E-FE2E-8886-B68EDC0BF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8F9422-B9AB-ACEF-35DF-6319835A6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65C5-5CF1-4942-9BF4-DEA1FE07B62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118A58-8A1A-E93C-5E13-08EEF0AD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F6FD75-C4A0-742D-75AF-E55058FC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445-7CAA-4276-AD6F-82FD5324B8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57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9B7EC50-97BD-5340-5B35-51E6BEFD29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20DA400-6DC9-B9DF-BDB7-6911B8FA3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DDACE0-E0D9-875C-F57D-FE7F1B487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65C5-5CF1-4942-9BF4-DEA1FE07B62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95936F-CE8F-8A1C-370E-5F112707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BFB0C4-7C13-04F8-D6F0-C1D808771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445-7CAA-4276-AD6F-82FD5324B8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86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26C3D-F4AD-1323-B4B7-2EA1E6FE1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2E92A6-88DD-3AE1-85B1-26341186F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550985-FD25-E19A-0A6A-BE2476F70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65C5-5CF1-4942-9BF4-DEA1FE07B62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A78A87-11B9-1374-60B4-774B939F8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6C7926-6C9C-49EE-5B0E-F141F0C4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445-7CAA-4276-AD6F-82FD5324B8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5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AD42F-2834-CB9C-1CF0-686EF51B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9E33A3-0B7E-CAA9-D072-66C42F348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834669-52A8-9773-54D7-A061F632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65C5-5CF1-4942-9BF4-DEA1FE07B62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03BAF4-B913-ED5C-2770-8FC76EAF1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B30149-8688-6C1A-88C2-68054CA6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445-7CAA-4276-AD6F-82FD5324B8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1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0BDAA4-16F2-C0F1-1846-27860B551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79AF4A-C661-F545-B0D4-A98BE96D1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C7131C-B6B4-720B-BBC2-D9C6BDB96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3C4E88-BF3E-AD1C-64C6-F7F55E4A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65C5-5CF1-4942-9BF4-DEA1FE07B62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63D024-E305-A3F4-FE2D-25FE2F829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6D0D17-D299-F08B-F903-6A642436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445-7CAA-4276-AD6F-82FD5324B8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70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06793-1D85-1E58-EDE3-64129EC8C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33B5E7-2901-605D-32B4-DD5304548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2842239-A8E7-A079-D4F6-AD9A1C26A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72DC5BA-808D-B917-7BAC-47F7A29DE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FF52716-5243-5F8C-FEE7-B82602AC7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C3E92D4-670B-41F9-1FDD-DB5D21393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65C5-5CF1-4942-9BF4-DEA1FE07B62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480E3D0-37C2-19C9-972D-446A6C59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1F9C07-EBA5-71DA-984B-5431187AF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445-7CAA-4276-AD6F-82FD5324B8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61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F484A-3AD0-ED3F-CFF6-E7ED90AB5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0CBB2FD-5658-819E-E9BA-BF89159D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65C5-5CF1-4942-9BF4-DEA1FE07B62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7E03382-9F21-16EE-432F-084338F3D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6211C97-596D-6ED0-E04B-9FD5689E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445-7CAA-4276-AD6F-82FD5324B8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46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7A742B-24A6-02CB-58CE-C05CC6E1B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65C5-5CF1-4942-9BF4-DEA1FE07B62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9BCC7F9-FEEC-5A5E-3713-FBF24F21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892BF3-4BB7-40D5-CD51-B8E7520D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445-7CAA-4276-AD6F-82FD5324B8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51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B7D50-0B54-3687-9A74-5473F23F7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E6C310-E221-14AB-F4B7-264B5107F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3AFA4F-54E4-8CA9-CE93-254473808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BAAC2C-7538-8F87-53CB-D4B73E5B1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65C5-5CF1-4942-9BF4-DEA1FE07B62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0D82D7-4158-0B14-D048-BD354B71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B99C85-5F82-A360-8BC9-3210AEFF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445-7CAA-4276-AD6F-82FD5324B8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97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3ED08-3B20-AD6D-54EE-971A6EB9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2F270FC-6769-ACA5-9157-27FB1FE7D7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F4AC33-9E9E-648E-1B73-6FB8BF808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A7D000-DED7-3794-8968-34C4D3D48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65C5-5CF1-4942-9BF4-DEA1FE07B62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93E83D-BE73-9E29-31E8-FCB93CF7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28FDD3-B160-BFF3-5E01-23B92CE9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445-7CAA-4276-AD6F-82FD5324B8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75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DB341E6-3EC3-D8E4-1432-B054BF329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60157A-DC2E-2119-596D-DFA99A844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D239DD-0887-2691-40C7-BFEC31FA7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565C5-5CF1-4942-9BF4-DEA1FE07B623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40168C-0997-CD54-B075-312C9F4C4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E0F84E-951B-6AF6-05E5-E79E2A914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8445-7CAA-4276-AD6F-82FD5324B8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67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0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42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, Mapa&#10;&#10;Descrição gerada automaticamente">
            <a:extLst>
              <a:ext uri="{FF2B5EF4-FFF2-40B4-BE49-F238E27FC236}">
                <a16:creationId xmlns:a16="http://schemas.microsoft.com/office/drawing/2014/main" id="{4C1CC6A3-239A-C34B-77D1-672D7DFAC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" y="249375"/>
            <a:ext cx="3952197" cy="3053072"/>
          </a:xfrm>
          <a:prstGeom prst="rect">
            <a:avLst/>
          </a:prstGeom>
        </p:spPr>
      </p:pic>
      <p:pic>
        <p:nvPicPr>
          <p:cNvPr id="7" name="Imagem 6" descr="Diagrama, Mapa&#10;&#10;Descrição gerada automaticamente">
            <a:extLst>
              <a:ext uri="{FF2B5EF4-FFF2-40B4-BE49-F238E27FC236}">
                <a16:creationId xmlns:a16="http://schemas.microsoft.com/office/drawing/2014/main" id="{71C58E83-2275-FC5A-A831-76FE175E0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82" y="249375"/>
            <a:ext cx="3951845" cy="3052800"/>
          </a:xfrm>
          <a:prstGeom prst="rect">
            <a:avLst/>
          </a:prstGeom>
        </p:spPr>
      </p:pic>
      <p:pic>
        <p:nvPicPr>
          <p:cNvPr id="9" name="Imagem 8" descr="Mapa&#10;&#10;Descrição gerada automaticamente">
            <a:extLst>
              <a:ext uri="{FF2B5EF4-FFF2-40B4-BE49-F238E27FC236}">
                <a16:creationId xmlns:a16="http://schemas.microsoft.com/office/drawing/2014/main" id="{64402623-AEF6-EF8A-D14F-B3B468CAD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" y="3509210"/>
            <a:ext cx="3951845" cy="30528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5D98203-3BAF-7B14-3846-0448361A3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682" y="3509210"/>
            <a:ext cx="3951844" cy="30528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E7AA7DC-217F-BEBD-0E59-3E37E50AF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0155" y="3509210"/>
            <a:ext cx="3951844" cy="305279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FFA118-F4A9-61CA-9A1B-5D4F8060E1A9}"/>
              </a:ext>
            </a:extLst>
          </p:cNvPr>
          <p:cNvSpPr txBox="1"/>
          <p:nvPr/>
        </p:nvSpPr>
        <p:spPr>
          <a:xfrm>
            <a:off x="67606" y="64709"/>
            <a:ext cx="9396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MSWEP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B7FB7C3-FDCA-C42A-ACA9-6875B8C8EC6C}"/>
              </a:ext>
            </a:extLst>
          </p:cNvPr>
          <p:cNvSpPr txBox="1"/>
          <p:nvPr/>
        </p:nvSpPr>
        <p:spPr>
          <a:xfrm>
            <a:off x="3851373" y="64709"/>
            <a:ext cx="111120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EC-Earth3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A60BE9-2099-D67A-F97C-FACF96489218}"/>
              </a:ext>
            </a:extLst>
          </p:cNvPr>
          <p:cNvSpPr txBox="1"/>
          <p:nvPr/>
        </p:nvSpPr>
        <p:spPr>
          <a:xfrm>
            <a:off x="9512135" y="1258784"/>
            <a:ext cx="1493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DJF 1985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888A877-6C48-8D19-51AB-5AB9E76C2E51}"/>
              </a:ext>
            </a:extLst>
          </p:cNvPr>
          <p:cNvSpPr txBox="1"/>
          <p:nvPr/>
        </p:nvSpPr>
        <p:spPr>
          <a:xfrm>
            <a:off x="1320734" y="3185507"/>
            <a:ext cx="13131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Cuparm</a:t>
            </a:r>
            <a:r>
              <a:rPr lang="pt-BR" b="1" dirty="0"/>
              <a:t> MC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F9B08E5-A58F-F0D8-AD5C-B012F75D57C6}"/>
              </a:ext>
            </a:extLst>
          </p:cNvPr>
          <p:cNvSpPr txBox="1"/>
          <p:nvPr/>
        </p:nvSpPr>
        <p:spPr>
          <a:xfrm>
            <a:off x="5562841" y="3180922"/>
            <a:ext cx="10663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Cuparm</a:t>
            </a:r>
            <a:r>
              <a:rPr lang="pt-BR" b="1" dirty="0"/>
              <a:t> J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6BEC16C-DEA6-499B-C01D-4499D4D79E58}"/>
              </a:ext>
            </a:extLst>
          </p:cNvPr>
          <p:cNvSpPr txBox="1"/>
          <p:nvPr/>
        </p:nvSpPr>
        <p:spPr>
          <a:xfrm>
            <a:off x="4426373" y="6423237"/>
            <a:ext cx="310373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MIXLEN_23ee czil0.2 </a:t>
            </a:r>
            <a:r>
              <a:rPr lang="pt-BR" b="1" dirty="0" err="1"/>
              <a:t>Albupdt</a:t>
            </a:r>
            <a:endParaRPr lang="pt-BR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9CC3761-98ED-636B-E994-357B3D403851}"/>
              </a:ext>
            </a:extLst>
          </p:cNvPr>
          <p:cNvSpPr txBox="1"/>
          <p:nvPr/>
        </p:nvSpPr>
        <p:spPr>
          <a:xfrm>
            <a:off x="847319" y="6423959"/>
            <a:ext cx="245394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Czil_dyn</a:t>
            </a:r>
            <a:r>
              <a:rPr lang="pt-BR" b="1" dirty="0"/>
              <a:t> </a:t>
            </a:r>
            <a:r>
              <a:rPr lang="pt-BR" b="1" dirty="0" err="1"/>
              <a:t>Albupdt</a:t>
            </a:r>
            <a:r>
              <a:rPr lang="pt-BR" b="1" dirty="0"/>
              <a:t>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1705C62-D3A2-79EF-520B-CAFD0FC411CD}"/>
              </a:ext>
            </a:extLst>
          </p:cNvPr>
          <p:cNvSpPr txBox="1"/>
          <p:nvPr/>
        </p:nvSpPr>
        <p:spPr>
          <a:xfrm>
            <a:off x="9682918" y="3180922"/>
            <a:ext cx="11352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Cuparm</a:t>
            </a:r>
            <a:r>
              <a:rPr lang="pt-BR" b="1" dirty="0"/>
              <a:t> H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9CA9659-9D07-9A25-FF77-8AE3608EAC30}"/>
              </a:ext>
            </a:extLst>
          </p:cNvPr>
          <p:cNvSpPr txBox="1"/>
          <p:nvPr/>
        </p:nvSpPr>
        <p:spPr>
          <a:xfrm>
            <a:off x="8518254" y="6423237"/>
            <a:ext cx="34237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Czil_dyn</a:t>
            </a:r>
            <a:r>
              <a:rPr lang="pt-BR" b="1" dirty="0"/>
              <a:t> </a:t>
            </a:r>
            <a:r>
              <a:rPr lang="pt-BR" b="1" dirty="0" err="1"/>
              <a:t>Albupdt</a:t>
            </a:r>
            <a:r>
              <a:rPr lang="pt-BR" b="1" dirty="0"/>
              <a:t> ssolar0.93</a:t>
            </a:r>
          </a:p>
        </p:txBody>
      </p:sp>
    </p:spTree>
    <p:extLst>
      <p:ext uri="{BB962C8B-B14F-4D97-AF65-F5344CB8AC3E}">
        <p14:creationId xmlns:p14="http://schemas.microsoft.com/office/powerpoint/2010/main" val="2960909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2DA291B-5655-EAA1-5669-F84E3629B300}"/>
              </a:ext>
            </a:extLst>
          </p:cNvPr>
          <p:cNvSpPr txBox="1"/>
          <p:nvPr/>
        </p:nvSpPr>
        <p:spPr>
          <a:xfrm>
            <a:off x="3814157" y="2657424"/>
            <a:ext cx="4563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Comparação </a:t>
            </a:r>
            <a:r>
              <a:rPr lang="pt-BR" sz="2800" b="1" dirty="0" err="1"/>
              <a:t>Czil</a:t>
            </a:r>
            <a:r>
              <a:rPr lang="pt-BR" sz="2800" b="1" dirty="0"/>
              <a:t> 0.2 x </a:t>
            </a:r>
            <a:r>
              <a:rPr lang="pt-BR" sz="2800" b="1" dirty="0" err="1"/>
              <a:t>Czil</a:t>
            </a:r>
            <a:r>
              <a:rPr lang="pt-BR" sz="2800" b="1" dirty="0"/>
              <a:t> 0.1</a:t>
            </a:r>
          </a:p>
        </p:txBody>
      </p:sp>
    </p:spTree>
    <p:extLst>
      <p:ext uri="{BB962C8B-B14F-4D97-AF65-F5344CB8AC3E}">
        <p14:creationId xmlns:p14="http://schemas.microsoft.com/office/powerpoint/2010/main" val="770157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48C4F49-B186-FE51-D03C-1AB49FCE1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9185" y="3302447"/>
            <a:ext cx="3304753" cy="255292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58447F7-B0EB-67A3-B573-330C56260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4524" y="3302447"/>
            <a:ext cx="3304753" cy="255292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1870EB3-4E0C-D3CD-9BAC-F1E319D59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6554" y="3318488"/>
            <a:ext cx="3304753" cy="255292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C1CC6A3-239A-C34B-77D1-672D7DFAC4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3720" y="255468"/>
            <a:ext cx="3952196" cy="305307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FFA118-F4A9-61CA-9A1B-5D4F8060E1A9}"/>
              </a:ext>
            </a:extLst>
          </p:cNvPr>
          <p:cNvSpPr txBox="1"/>
          <p:nvPr/>
        </p:nvSpPr>
        <p:spPr>
          <a:xfrm>
            <a:off x="4233720" y="70802"/>
            <a:ext cx="6832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ERA5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A60BE9-2099-D67A-F97C-FACF96489218}"/>
              </a:ext>
            </a:extLst>
          </p:cNvPr>
          <p:cNvSpPr txBox="1"/>
          <p:nvPr/>
        </p:nvSpPr>
        <p:spPr>
          <a:xfrm>
            <a:off x="8926326" y="1782004"/>
            <a:ext cx="1493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DJF 1985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4E5F984-C831-82E5-D440-D6A3B9FB81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8107" y="3302447"/>
            <a:ext cx="3304753" cy="255292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C2E4FCC-F008-948E-F489-69ABF95C011E}"/>
              </a:ext>
            </a:extLst>
          </p:cNvPr>
          <p:cNvSpPr txBox="1"/>
          <p:nvPr/>
        </p:nvSpPr>
        <p:spPr>
          <a:xfrm>
            <a:off x="1554269" y="6076342"/>
            <a:ext cx="310373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MIXLEN_23ee czil0.2 </a:t>
            </a:r>
            <a:r>
              <a:rPr lang="pt-BR" b="1" dirty="0" err="1"/>
              <a:t>Albupdt</a:t>
            </a:r>
            <a:endParaRPr lang="pt-BR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AD1E6E9-EA72-53B7-1800-9A4512E0D0A8}"/>
              </a:ext>
            </a:extLst>
          </p:cNvPr>
          <p:cNvSpPr txBox="1"/>
          <p:nvPr/>
        </p:nvSpPr>
        <p:spPr>
          <a:xfrm>
            <a:off x="7636900" y="6076342"/>
            <a:ext cx="34237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Czil_dyn</a:t>
            </a:r>
            <a:r>
              <a:rPr lang="pt-BR" b="1" dirty="0"/>
              <a:t> </a:t>
            </a:r>
            <a:r>
              <a:rPr lang="pt-BR" b="1" dirty="0" err="1"/>
              <a:t>Albupdt</a:t>
            </a:r>
            <a:r>
              <a:rPr lang="pt-BR" b="1" dirty="0"/>
              <a:t> ssolar0.93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F902AA5-52C6-9DBF-1825-F80FFEB0B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72"/>
          <a:stretch/>
        </p:blipFill>
        <p:spPr>
          <a:xfrm>
            <a:off x="2293279" y="6458025"/>
            <a:ext cx="7708346" cy="32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0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C1CC6A3-239A-C34B-77D1-672D7DFAC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3720" y="249375"/>
            <a:ext cx="3952196" cy="305307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FFA118-F4A9-61CA-9A1B-5D4F8060E1A9}"/>
              </a:ext>
            </a:extLst>
          </p:cNvPr>
          <p:cNvSpPr txBox="1"/>
          <p:nvPr/>
        </p:nvSpPr>
        <p:spPr>
          <a:xfrm>
            <a:off x="4233720" y="64709"/>
            <a:ext cx="6832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ERA5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A60BE9-2099-D67A-F97C-FACF96489218}"/>
              </a:ext>
            </a:extLst>
          </p:cNvPr>
          <p:cNvSpPr txBox="1"/>
          <p:nvPr/>
        </p:nvSpPr>
        <p:spPr>
          <a:xfrm>
            <a:off x="8926326" y="1775910"/>
            <a:ext cx="1843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MAM 1985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39CF88C-619D-B2FE-98F3-7E5AEBDF7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9185" y="3302447"/>
            <a:ext cx="3304752" cy="255292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EEFAC5B-D98F-CBA4-CD56-D386AA276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4524" y="3302447"/>
            <a:ext cx="3304752" cy="255292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ABED46E-C5CF-CE10-93EF-36EEA3DE67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6554" y="3318488"/>
            <a:ext cx="3304753" cy="255292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3D62EF7-32F1-7CA1-0A49-FEB60AE6D2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8107" y="3302447"/>
            <a:ext cx="3304752" cy="255292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BD9EE64-C1CE-471A-C069-063EF6F3C166}"/>
              </a:ext>
            </a:extLst>
          </p:cNvPr>
          <p:cNvSpPr txBox="1"/>
          <p:nvPr/>
        </p:nvSpPr>
        <p:spPr>
          <a:xfrm>
            <a:off x="1554269" y="6076342"/>
            <a:ext cx="310373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MIXLEN_23ee czil0.2 </a:t>
            </a:r>
            <a:r>
              <a:rPr lang="pt-BR" b="1" dirty="0" err="1"/>
              <a:t>Albupdt</a:t>
            </a:r>
            <a:endParaRPr lang="pt-BR" b="1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886E23E-6874-0815-BFB3-91866BD9D7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72"/>
          <a:stretch/>
        </p:blipFill>
        <p:spPr>
          <a:xfrm>
            <a:off x="2293279" y="6458025"/>
            <a:ext cx="7708346" cy="32917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5C60449-93E4-1939-A712-92FB258AF275}"/>
              </a:ext>
            </a:extLst>
          </p:cNvPr>
          <p:cNvSpPr txBox="1"/>
          <p:nvPr/>
        </p:nvSpPr>
        <p:spPr>
          <a:xfrm>
            <a:off x="7636900" y="6076342"/>
            <a:ext cx="34237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Czil_dyn</a:t>
            </a:r>
            <a:r>
              <a:rPr lang="pt-BR" b="1" dirty="0"/>
              <a:t> </a:t>
            </a:r>
            <a:r>
              <a:rPr lang="pt-BR" b="1" dirty="0" err="1"/>
              <a:t>Albupdt</a:t>
            </a:r>
            <a:r>
              <a:rPr lang="pt-BR" b="1" dirty="0"/>
              <a:t> ssolar0.93</a:t>
            </a:r>
          </a:p>
        </p:txBody>
      </p:sp>
    </p:spTree>
    <p:extLst>
      <p:ext uri="{BB962C8B-B14F-4D97-AF65-F5344CB8AC3E}">
        <p14:creationId xmlns:p14="http://schemas.microsoft.com/office/powerpoint/2010/main" val="1803180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C1CC6A3-239A-C34B-77D1-672D7DFAC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3720" y="249375"/>
            <a:ext cx="3952196" cy="305307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FFA118-F4A9-61CA-9A1B-5D4F8060E1A9}"/>
              </a:ext>
            </a:extLst>
          </p:cNvPr>
          <p:cNvSpPr txBox="1"/>
          <p:nvPr/>
        </p:nvSpPr>
        <p:spPr>
          <a:xfrm>
            <a:off x="4233720" y="64709"/>
            <a:ext cx="6832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ERA5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64841C4-AF38-64F1-5B96-F422B875930E}"/>
              </a:ext>
            </a:extLst>
          </p:cNvPr>
          <p:cNvSpPr txBox="1"/>
          <p:nvPr/>
        </p:nvSpPr>
        <p:spPr>
          <a:xfrm>
            <a:off x="8926326" y="1775910"/>
            <a:ext cx="14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JJA 1985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BF6855E-DD5D-DE10-B527-E209F3F32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9185" y="3302447"/>
            <a:ext cx="3304752" cy="255292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9C00EBB-8752-DB17-353D-0334F17A6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4524" y="3302447"/>
            <a:ext cx="3304752" cy="255292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5EC3005-2E91-E677-6B98-3E20339C5C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6554" y="3318488"/>
            <a:ext cx="3304753" cy="255292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9D0CCB2-F7D9-BC0A-BC6C-F242E4467C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8107" y="3302447"/>
            <a:ext cx="3304752" cy="255292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60A86C0-4AB4-4DC4-0F44-119487B4AA07}"/>
              </a:ext>
            </a:extLst>
          </p:cNvPr>
          <p:cNvSpPr txBox="1"/>
          <p:nvPr/>
        </p:nvSpPr>
        <p:spPr>
          <a:xfrm>
            <a:off x="1554269" y="6076342"/>
            <a:ext cx="310373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MIXLEN_23ee czil0.2 </a:t>
            </a:r>
            <a:r>
              <a:rPr lang="pt-BR" b="1" dirty="0" err="1"/>
              <a:t>Albupdt</a:t>
            </a:r>
            <a:endParaRPr lang="pt-BR" b="1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53BE948-A2A3-B34A-A374-1353B2B58D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72"/>
          <a:stretch/>
        </p:blipFill>
        <p:spPr>
          <a:xfrm>
            <a:off x="2293279" y="6458025"/>
            <a:ext cx="7708346" cy="32917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E1839F6-3B5F-4DEB-242A-5E6169BD0322}"/>
              </a:ext>
            </a:extLst>
          </p:cNvPr>
          <p:cNvSpPr txBox="1"/>
          <p:nvPr/>
        </p:nvSpPr>
        <p:spPr>
          <a:xfrm>
            <a:off x="7636900" y="6076342"/>
            <a:ext cx="34237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Czil_dyn</a:t>
            </a:r>
            <a:r>
              <a:rPr lang="pt-BR" b="1" dirty="0"/>
              <a:t> </a:t>
            </a:r>
            <a:r>
              <a:rPr lang="pt-BR" b="1" dirty="0" err="1"/>
              <a:t>Albupdt</a:t>
            </a:r>
            <a:r>
              <a:rPr lang="pt-BR" b="1" dirty="0"/>
              <a:t> ssolar0.93</a:t>
            </a:r>
          </a:p>
        </p:txBody>
      </p:sp>
    </p:spTree>
    <p:extLst>
      <p:ext uri="{BB962C8B-B14F-4D97-AF65-F5344CB8AC3E}">
        <p14:creationId xmlns:p14="http://schemas.microsoft.com/office/powerpoint/2010/main" val="842170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C1CC6A3-239A-C34B-77D1-672D7DFAC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3720" y="249375"/>
            <a:ext cx="3952196" cy="305307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FFA118-F4A9-61CA-9A1B-5D4F8060E1A9}"/>
              </a:ext>
            </a:extLst>
          </p:cNvPr>
          <p:cNvSpPr txBox="1"/>
          <p:nvPr/>
        </p:nvSpPr>
        <p:spPr>
          <a:xfrm>
            <a:off x="4233720" y="64709"/>
            <a:ext cx="6832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ERA5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3F43AC-BFAA-C084-F9A6-C74C67C8ACD8}"/>
              </a:ext>
            </a:extLst>
          </p:cNvPr>
          <p:cNvSpPr txBox="1"/>
          <p:nvPr/>
        </p:nvSpPr>
        <p:spPr>
          <a:xfrm>
            <a:off x="8926326" y="1775910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SON 1985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965CD15-0AAF-1FF9-4209-180E74486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9185" y="3302447"/>
            <a:ext cx="3304752" cy="255292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D018978-9F32-B2DB-1B1A-EA8BBAEAD3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4524" y="3302447"/>
            <a:ext cx="3304752" cy="255292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97B9305-3C06-2E17-99DB-5EC44ECC39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6554" y="3318488"/>
            <a:ext cx="3304753" cy="255292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09E0B3F-5802-42BF-4DB1-35F820C0D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8107" y="3302447"/>
            <a:ext cx="3304752" cy="255292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6E9FC39-260A-A3DD-833E-CC34C9A0A1A3}"/>
              </a:ext>
            </a:extLst>
          </p:cNvPr>
          <p:cNvSpPr txBox="1"/>
          <p:nvPr/>
        </p:nvSpPr>
        <p:spPr>
          <a:xfrm>
            <a:off x="1554269" y="6076342"/>
            <a:ext cx="310373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MIXLEN_23ee czil0.2 </a:t>
            </a:r>
            <a:r>
              <a:rPr lang="pt-BR" b="1" dirty="0" err="1"/>
              <a:t>Albupdt</a:t>
            </a:r>
            <a:endParaRPr lang="pt-BR" b="1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3FCB7B1-D5E5-B1B4-A788-A7961B5B76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72"/>
          <a:stretch/>
        </p:blipFill>
        <p:spPr>
          <a:xfrm>
            <a:off x="2293279" y="6458025"/>
            <a:ext cx="7708346" cy="32917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F68FE75-B26F-3776-74C3-23AFB9770C38}"/>
              </a:ext>
            </a:extLst>
          </p:cNvPr>
          <p:cNvSpPr txBox="1"/>
          <p:nvPr/>
        </p:nvSpPr>
        <p:spPr>
          <a:xfrm>
            <a:off x="7636900" y="6076342"/>
            <a:ext cx="34237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Czil_dyn</a:t>
            </a:r>
            <a:r>
              <a:rPr lang="pt-BR" b="1" dirty="0"/>
              <a:t> </a:t>
            </a:r>
            <a:r>
              <a:rPr lang="pt-BR" b="1" dirty="0" err="1"/>
              <a:t>Albupdt</a:t>
            </a:r>
            <a:r>
              <a:rPr lang="pt-BR" b="1" dirty="0"/>
              <a:t> ssolar0.93</a:t>
            </a:r>
          </a:p>
        </p:txBody>
      </p:sp>
    </p:spTree>
    <p:extLst>
      <p:ext uri="{BB962C8B-B14F-4D97-AF65-F5344CB8AC3E}">
        <p14:creationId xmlns:p14="http://schemas.microsoft.com/office/powerpoint/2010/main" val="3660345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AB11B8F-4FB0-4F96-A3B3-34AEB187B0F3}"/>
              </a:ext>
            </a:extLst>
          </p:cNvPr>
          <p:cNvSpPr txBox="1"/>
          <p:nvPr/>
        </p:nvSpPr>
        <p:spPr>
          <a:xfrm>
            <a:off x="4703407" y="2702580"/>
            <a:ext cx="2785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/>
              <a:t>Prec</a:t>
            </a:r>
            <a:r>
              <a:rPr lang="pt-BR" sz="2800" b="1" dirty="0"/>
              <a:t> x </a:t>
            </a:r>
            <a:r>
              <a:rPr lang="pt-BR" sz="2800" b="1" dirty="0" err="1"/>
              <a:t>Prcv</a:t>
            </a:r>
            <a:r>
              <a:rPr lang="pt-BR" sz="2800" b="1" dirty="0"/>
              <a:t> x </a:t>
            </a:r>
            <a:r>
              <a:rPr lang="pt-BR" sz="2800" b="1" dirty="0" err="1"/>
              <a:t>Prge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510073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FB1908C4-FCB7-A2C2-FD55-15E94899F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6" y="3349977"/>
            <a:ext cx="3951844" cy="3052800"/>
          </a:xfrm>
          <a:prstGeom prst="rect">
            <a:avLst/>
          </a:prstGeom>
        </p:spPr>
      </p:pic>
      <p:pic>
        <p:nvPicPr>
          <p:cNvPr id="5" name="Imagem 4" descr="Diagrama, Mapa&#10;&#10;Descrição gerada automaticamente">
            <a:extLst>
              <a:ext uri="{FF2B5EF4-FFF2-40B4-BE49-F238E27FC236}">
                <a16:creationId xmlns:a16="http://schemas.microsoft.com/office/drawing/2014/main" id="{4C1CC6A3-239A-C34B-77D1-672D7DFAC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" y="312516"/>
            <a:ext cx="3952197" cy="305307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1C58E83-2275-FC5A-A831-76FE175E0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7971" y="312788"/>
            <a:ext cx="3951844" cy="30528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5D98203-3BAF-7B14-3846-0448361A3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7971" y="3349977"/>
            <a:ext cx="3951844" cy="30528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E7AA7DC-217F-BEBD-0E59-3E37E50AF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0155" y="3349977"/>
            <a:ext cx="3951844" cy="305279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FFA118-F4A9-61CA-9A1B-5D4F8060E1A9}"/>
              </a:ext>
            </a:extLst>
          </p:cNvPr>
          <p:cNvSpPr txBox="1"/>
          <p:nvPr/>
        </p:nvSpPr>
        <p:spPr>
          <a:xfrm>
            <a:off x="1602895" y="30842"/>
            <a:ext cx="140673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MSWEP </a:t>
            </a:r>
            <a:r>
              <a:rPr lang="pt-BR" b="1" dirty="0" err="1"/>
              <a:t>prec</a:t>
            </a:r>
            <a:endParaRPr lang="pt-BR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B7FB7C3-FDCA-C42A-ACA9-6875B8C8EC6C}"/>
              </a:ext>
            </a:extLst>
          </p:cNvPr>
          <p:cNvSpPr txBox="1"/>
          <p:nvPr/>
        </p:nvSpPr>
        <p:spPr>
          <a:xfrm>
            <a:off x="5386662" y="30842"/>
            <a:ext cx="11431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ERA5 </a:t>
            </a:r>
            <a:r>
              <a:rPr lang="pt-BR" b="1" dirty="0" err="1"/>
              <a:t>prcv</a:t>
            </a:r>
            <a:endParaRPr lang="pt-BR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A60BE9-2099-D67A-F97C-FACF96489218}"/>
              </a:ext>
            </a:extLst>
          </p:cNvPr>
          <p:cNvSpPr txBox="1"/>
          <p:nvPr/>
        </p:nvSpPr>
        <p:spPr>
          <a:xfrm>
            <a:off x="29067" y="6374839"/>
            <a:ext cx="1493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DJF 1985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0C854D6-3875-79E6-404B-320B58D5F4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8527" y="312788"/>
            <a:ext cx="3951844" cy="30528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E84A804-726D-6B47-8C5B-29CFBAC84817}"/>
              </a:ext>
            </a:extLst>
          </p:cNvPr>
          <p:cNvSpPr txBox="1"/>
          <p:nvPr/>
        </p:nvSpPr>
        <p:spPr>
          <a:xfrm>
            <a:off x="9391324" y="30842"/>
            <a:ext cx="116051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ERA5 </a:t>
            </a:r>
            <a:r>
              <a:rPr lang="pt-BR" b="1" dirty="0" err="1"/>
              <a:t>prge</a:t>
            </a:r>
            <a:endParaRPr lang="pt-BR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5A27C35-DEB9-379C-D47A-4EB4109648B8}"/>
              </a:ext>
            </a:extLst>
          </p:cNvPr>
          <p:cNvSpPr txBox="1"/>
          <p:nvPr/>
        </p:nvSpPr>
        <p:spPr>
          <a:xfrm>
            <a:off x="1678979" y="6451783"/>
            <a:ext cx="9523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Eta </a:t>
            </a:r>
            <a:r>
              <a:rPr lang="pt-BR" b="1" dirty="0" err="1"/>
              <a:t>prec</a:t>
            </a:r>
            <a:endParaRPr lang="pt-BR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452D7BE-B06E-7859-1E3C-57B03EB38FC1}"/>
              </a:ext>
            </a:extLst>
          </p:cNvPr>
          <p:cNvSpPr txBox="1"/>
          <p:nvPr/>
        </p:nvSpPr>
        <p:spPr>
          <a:xfrm>
            <a:off x="5778910" y="6461646"/>
            <a:ext cx="94519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Eta </a:t>
            </a:r>
            <a:r>
              <a:rPr lang="pt-BR" b="1" dirty="0" err="1"/>
              <a:t>prcv</a:t>
            </a:r>
            <a:endParaRPr lang="pt-BR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3694624-9D18-1D44-E184-7C072C74500A}"/>
              </a:ext>
            </a:extLst>
          </p:cNvPr>
          <p:cNvSpPr txBox="1"/>
          <p:nvPr/>
        </p:nvSpPr>
        <p:spPr>
          <a:xfrm>
            <a:off x="9897125" y="6451783"/>
            <a:ext cx="96250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Eta </a:t>
            </a:r>
            <a:r>
              <a:rPr lang="pt-BR" b="1" dirty="0" err="1"/>
              <a:t>prge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200020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FB1908C4-FCB7-A2C2-FD55-15E94899F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6" y="3316110"/>
            <a:ext cx="3951844" cy="305279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C1CC6A3-239A-C34B-77D1-672D7DFAC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6" y="312516"/>
            <a:ext cx="3952196" cy="305307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1C58E83-2275-FC5A-A831-76FE175E0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7971" y="312788"/>
            <a:ext cx="3951844" cy="30527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5D98203-3BAF-7B14-3846-0448361A3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7971" y="3316110"/>
            <a:ext cx="3951844" cy="305279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E7AA7DC-217F-BEBD-0E59-3E37E50AF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0155" y="3316110"/>
            <a:ext cx="3951843" cy="305279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FFA118-F4A9-61CA-9A1B-5D4F8060E1A9}"/>
              </a:ext>
            </a:extLst>
          </p:cNvPr>
          <p:cNvSpPr txBox="1"/>
          <p:nvPr/>
        </p:nvSpPr>
        <p:spPr>
          <a:xfrm>
            <a:off x="1602895" y="30842"/>
            <a:ext cx="140673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MSWEP </a:t>
            </a:r>
            <a:r>
              <a:rPr lang="pt-BR" b="1" dirty="0" err="1"/>
              <a:t>prec</a:t>
            </a:r>
            <a:endParaRPr lang="pt-BR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B7FB7C3-FDCA-C42A-ACA9-6875B8C8EC6C}"/>
              </a:ext>
            </a:extLst>
          </p:cNvPr>
          <p:cNvSpPr txBox="1"/>
          <p:nvPr/>
        </p:nvSpPr>
        <p:spPr>
          <a:xfrm>
            <a:off x="5386662" y="30842"/>
            <a:ext cx="11431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ERA5 </a:t>
            </a:r>
            <a:r>
              <a:rPr lang="pt-BR" b="1" dirty="0" err="1"/>
              <a:t>prcv</a:t>
            </a:r>
            <a:endParaRPr lang="pt-BR" b="1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0C854D6-3875-79E6-404B-320B58D5F4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8527" y="312788"/>
            <a:ext cx="3951844" cy="305279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E84A804-726D-6B47-8C5B-29CFBAC84817}"/>
              </a:ext>
            </a:extLst>
          </p:cNvPr>
          <p:cNvSpPr txBox="1"/>
          <p:nvPr/>
        </p:nvSpPr>
        <p:spPr>
          <a:xfrm>
            <a:off x="9391324" y="30842"/>
            <a:ext cx="116051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ERA5 </a:t>
            </a:r>
            <a:r>
              <a:rPr lang="pt-BR" b="1" dirty="0" err="1"/>
              <a:t>prge</a:t>
            </a:r>
            <a:endParaRPr lang="pt-BR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E0795C-1BF5-DB99-9609-2C540F626F55}"/>
              </a:ext>
            </a:extLst>
          </p:cNvPr>
          <p:cNvSpPr txBox="1"/>
          <p:nvPr/>
        </p:nvSpPr>
        <p:spPr>
          <a:xfrm>
            <a:off x="29067" y="6374839"/>
            <a:ext cx="1843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MAM 1985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9CC211D-869A-F86C-D1CB-B9ABD1088E54}"/>
              </a:ext>
            </a:extLst>
          </p:cNvPr>
          <p:cNvSpPr txBox="1"/>
          <p:nvPr/>
        </p:nvSpPr>
        <p:spPr>
          <a:xfrm>
            <a:off x="1805848" y="6461646"/>
            <a:ext cx="9523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Eta </a:t>
            </a:r>
            <a:r>
              <a:rPr lang="pt-BR" b="1" dirty="0" err="1"/>
              <a:t>prec</a:t>
            </a:r>
            <a:endParaRPr lang="pt-BR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4527BE6-C0E0-883C-B6C0-A49835A4B1BD}"/>
              </a:ext>
            </a:extLst>
          </p:cNvPr>
          <p:cNvSpPr txBox="1"/>
          <p:nvPr/>
        </p:nvSpPr>
        <p:spPr>
          <a:xfrm>
            <a:off x="5778910" y="6461646"/>
            <a:ext cx="94519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Eta </a:t>
            </a:r>
            <a:r>
              <a:rPr lang="pt-BR" b="1" dirty="0" err="1"/>
              <a:t>prcv</a:t>
            </a:r>
            <a:endParaRPr lang="pt-BR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923DCDB-C4F5-84D3-E8F6-AE6B0053F520}"/>
              </a:ext>
            </a:extLst>
          </p:cNvPr>
          <p:cNvSpPr txBox="1"/>
          <p:nvPr/>
        </p:nvSpPr>
        <p:spPr>
          <a:xfrm>
            <a:off x="9897125" y="6451783"/>
            <a:ext cx="96250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Eta </a:t>
            </a:r>
            <a:r>
              <a:rPr lang="pt-BR" b="1" dirty="0" err="1"/>
              <a:t>prge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18557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FB1908C4-FCB7-A2C2-FD55-15E94899F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6" y="3304821"/>
            <a:ext cx="3951844" cy="305279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C1CC6A3-239A-C34B-77D1-672D7DFAC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6" y="312516"/>
            <a:ext cx="3952196" cy="305307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1C58E83-2275-FC5A-A831-76FE175E0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7971" y="312788"/>
            <a:ext cx="3951844" cy="30527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5D98203-3BAF-7B14-3846-0448361A3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7971" y="3304821"/>
            <a:ext cx="3951844" cy="305279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E7AA7DC-217F-BEBD-0E59-3E37E50AF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0155" y="3304821"/>
            <a:ext cx="3951843" cy="305279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FFA118-F4A9-61CA-9A1B-5D4F8060E1A9}"/>
              </a:ext>
            </a:extLst>
          </p:cNvPr>
          <p:cNvSpPr txBox="1"/>
          <p:nvPr/>
        </p:nvSpPr>
        <p:spPr>
          <a:xfrm>
            <a:off x="1602895" y="30842"/>
            <a:ext cx="140673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MSWEP </a:t>
            </a:r>
            <a:r>
              <a:rPr lang="pt-BR" b="1" dirty="0" err="1"/>
              <a:t>prec</a:t>
            </a:r>
            <a:endParaRPr lang="pt-BR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B7FB7C3-FDCA-C42A-ACA9-6875B8C8EC6C}"/>
              </a:ext>
            </a:extLst>
          </p:cNvPr>
          <p:cNvSpPr txBox="1"/>
          <p:nvPr/>
        </p:nvSpPr>
        <p:spPr>
          <a:xfrm>
            <a:off x="5386662" y="30842"/>
            <a:ext cx="11431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ERA5 </a:t>
            </a:r>
            <a:r>
              <a:rPr lang="pt-BR" b="1" dirty="0" err="1"/>
              <a:t>prcv</a:t>
            </a:r>
            <a:endParaRPr lang="pt-BR" b="1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0C854D6-3875-79E6-404B-320B58D5F4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8527" y="312788"/>
            <a:ext cx="3951844" cy="305279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E84A804-726D-6B47-8C5B-29CFBAC84817}"/>
              </a:ext>
            </a:extLst>
          </p:cNvPr>
          <p:cNvSpPr txBox="1"/>
          <p:nvPr/>
        </p:nvSpPr>
        <p:spPr>
          <a:xfrm>
            <a:off x="9391324" y="30842"/>
            <a:ext cx="116051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ERA5 </a:t>
            </a:r>
            <a:r>
              <a:rPr lang="pt-BR" b="1" dirty="0" err="1"/>
              <a:t>prge</a:t>
            </a:r>
            <a:endParaRPr lang="pt-BR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3CF7C46-D2D0-1E2D-9F7F-846C37B78895}"/>
              </a:ext>
            </a:extLst>
          </p:cNvPr>
          <p:cNvSpPr txBox="1"/>
          <p:nvPr/>
        </p:nvSpPr>
        <p:spPr>
          <a:xfrm>
            <a:off x="29067" y="6374839"/>
            <a:ext cx="14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JJA 1985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63E86AA-1CA5-8995-7825-FE5B40DAFD93}"/>
              </a:ext>
            </a:extLst>
          </p:cNvPr>
          <p:cNvSpPr txBox="1"/>
          <p:nvPr/>
        </p:nvSpPr>
        <p:spPr>
          <a:xfrm>
            <a:off x="1805848" y="6461646"/>
            <a:ext cx="9523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Eta </a:t>
            </a:r>
            <a:r>
              <a:rPr lang="pt-BR" b="1" dirty="0" err="1"/>
              <a:t>prec</a:t>
            </a:r>
            <a:endParaRPr lang="pt-BR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A88590-48F8-74F1-EF93-365926267819}"/>
              </a:ext>
            </a:extLst>
          </p:cNvPr>
          <p:cNvSpPr txBox="1"/>
          <p:nvPr/>
        </p:nvSpPr>
        <p:spPr>
          <a:xfrm>
            <a:off x="5778910" y="6461646"/>
            <a:ext cx="94519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Eta </a:t>
            </a:r>
            <a:r>
              <a:rPr lang="pt-BR" b="1" dirty="0" err="1"/>
              <a:t>prcv</a:t>
            </a:r>
            <a:endParaRPr lang="pt-BR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84A597F-796C-4B99-94F1-064CC139A8CA}"/>
              </a:ext>
            </a:extLst>
          </p:cNvPr>
          <p:cNvSpPr txBox="1"/>
          <p:nvPr/>
        </p:nvSpPr>
        <p:spPr>
          <a:xfrm>
            <a:off x="9897125" y="6451783"/>
            <a:ext cx="96250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Eta </a:t>
            </a:r>
            <a:r>
              <a:rPr lang="pt-BR" b="1" dirty="0" err="1"/>
              <a:t>prge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59772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FB1908C4-FCB7-A2C2-FD55-15E94899F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6" y="3293532"/>
            <a:ext cx="3951844" cy="305279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C1CC6A3-239A-C34B-77D1-672D7DFAC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6" y="312516"/>
            <a:ext cx="3952196" cy="305307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1C58E83-2275-FC5A-A831-76FE175E0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7971" y="312788"/>
            <a:ext cx="3951844" cy="30527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5D98203-3BAF-7B14-3846-0448361A3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7971" y="3293532"/>
            <a:ext cx="3951844" cy="305279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E7AA7DC-217F-BEBD-0E59-3E37E50AF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0155" y="3293532"/>
            <a:ext cx="3951843" cy="305279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FFA118-F4A9-61CA-9A1B-5D4F8060E1A9}"/>
              </a:ext>
            </a:extLst>
          </p:cNvPr>
          <p:cNvSpPr txBox="1"/>
          <p:nvPr/>
        </p:nvSpPr>
        <p:spPr>
          <a:xfrm>
            <a:off x="1602895" y="30842"/>
            <a:ext cx="140673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MSWEP </a:t>
            </a:r>
            <a:r>
              <a:rPr lang="pt-BR" b="1" dirty="0" err="1"/>
              <a:t>prec</a:t>
            </a:r>
            <a:endParaRPr lang="pt-BR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B7FB7C3-FDCA-C42A-ACA9-6875B8C8EC6C}"/>
              </a:ext>
            </a:extLst>
          </p:cNvPr>
          <p:cNvSpPr txBox="1"/>
          <p:nvPr/>
        </p:nvSpPr>
        <p:spPr>
          <a:xfrm>
            <a:off x="5386662" y="30842"/>
            <a:ext cx="11431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ERA5 </a:t>
            </a:r>
            <a:r>
              <a:rPr lang="pt-BR" b="1" dirty="0" err="1"/>
              <a:t>prcv</a:t>
            </a:r>
            <a:endParaRPr lang="pt-BR" b="1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0C854D6-3875-79E6-404B-320B58D5F4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8527" y="312788"/>
            <a:ext cx="3951844" cy="305279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E84A804-726D-6B47-8C5B-29CFBAC84817}"/>
              </a:ext>
            </a:extLst>
          </p:cNvPr>
          <p:cNvSpPr txBox="1"/>
          <p:nvPr/>
        </p:nvSpPr>
        <p:spPr>
          <a:xfrm>
            <a:off x="9391324" y="30842"/>
            <a:ext cx="116051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ERA5 </a:t>
            </a:r>
            <a:r>
              <a:rPr lang="pt-BR" b="1" dirty="0" err="1"/>
              <a:t>prge</a:t>
            </a:r>
            <a:endParaRPr lang="pt-BR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33D1188-923E-C549-A7DB-CC9636714BB7}"/>
              </a:ext>
            </a:extLst>
          </p:cNvPr>
          <p:cNvSpPr txBox="1"/>
          <p:nvPr/>
        </p:nvSpPr>
        <p:spPr>
          <a:xfrm>
            <a:off x="29067" y="6374839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SON 1985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187E9B-4423-8315-073F-ACD13A4658F1}"/>
              </a:ext>
            </a:extLst>
          </p:cNvPr>
          <p:cNvSpPr txBox="1"/>
          <p:nvPr/>
        </p:nvSpPr>
        <p:spPr>
          <a:xfrm>
            <a:off x="1805848" y="6461646"/>
            <a:ext cx="9523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Eta </a:t>
            </a:r>
            <a:r>
              <a:rPr lang="pt-BR" b="1" dirty="0" err="1"/>
              <a:t>prec</a:t>
            </a:r>
            <a:endParaRPr lang="pt-BR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A91FF75-EE63-13F7-F4D4-00D78D3A2FB4}"/>
              </a:ext>
            </a:extLst>
          </p:cNvPr>
          <p:cNvSpPr txBox="1"/>
          <p:nvPr/>
        </p:nvSpPr>
        <p:spPr>
          <a:xfrm>
            <a:off x="5778910" y="6461646"/>
            <a:ext cx="94519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Eta </a:t>
            </a:r>
            <a:r>
              <a:rPr lang="pt-BR" b="1" dirty="0" err="1"/>
              <a:t>prcv</a:t>
            </a:r>
            <a:endParaRPr lang="pt-BR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E2D6C44-E566-601A-48DE-6B9924FF3DE8}"/>
              </a:ext>
            </a:extLst>
          </p:cNvPr>
          <p:cNvSpPr txBox="1"/>
          <p:nvPr/>
        </p:nvSpPr>
        <p:spPr>
          <a:xfrm>
            <a:off x="9897125" y="6451783"/>
            <a:ext cx="96250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Eta </a:t>
            </a:r>
            <a:r>
              <a:rPr lang="pt-BR" b="1" dirty="0" err="1"/>
              <a:t>prge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0786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C1CC6A3-239A-C34B-77D1-672D7DFAC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6" y="249375"/>
            <a:ext cx="3952196" cy="305307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1C58E83-2275-FC5A-A831-76FE175E0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682" y="249375"/>
            <a:ext cx="3951844" cy="305279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4402623-AEF6-EF8A-D14F-B3B468CAD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8" y="3509210"/>
            <a:ext cx="3951844" cy="30527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5D98203-3BAF-7B14-3846-0448361A3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682" y="3509210"/>
            <a:ext cx="3951843" cy="305279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E7AA7DC-217F-BEBD-0E59-3E37E50AF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0155" y="3509210"/>
            <a:ext cx="3951843" cy="305279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FFA118-F4A9-61CA-9A1B-5D4F8060E1A9}"/>
              </a:ext>
            </a:extLst>
          </p:cNvPr>
          <p:cNvSpPr txBox="1"/>
          <p:nvPr/>
        </p:nvSpPr>
        <p:spPr>
          <a:xfrm>
            <a:off x="67606" y="64709"/>
            <a:ext cx="9396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MSWEP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B7FB7C3-FDCA-C42A-ACA9-6875B8C8EC6C}"/>
              </a:ext>
            </a:extLst>
          </p:cNvPr>
          <p:cNvSpPr txBox="1"/>
          <p:nvPr/>
        </p:nvSpPr>
        <p:spPr>
          <a:xfrm>
            <a:off x="3851373" y="64709"/>
            <a:ext cx="111120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EC-Earth3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A60BE9-2099-D67A-F97C-FACF96489218}"/>
              </a:ext>
            </a:extLst>
          </p:cNvPr>
          <p:cNvSpPr txBox="1"/>
          <p:nvPr/>
        </p:nvSpPr>
        <p:spPr>
          <a:xfrm>
            <a:off x="9512135" y="1258784"/>
            <a:ext cx="1843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MAM 1985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4B801F1-7671-CCCA-0C2F-C339E649C854}"/>
              </a:ext>
            </a:extLst>
          </p:cNvPr>
          <p:cNvSpPr txBox="1"/>
          <p:nvPr/>
        </p:nvSpPr>
        <p:spPr>
          <a:xfrm>
            <a:off x="1320734" y="3185507"/>
            <a:ext cx="13131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Cuparm</a:t>
            </a:r>
            <a:r>
              <a:rPr lang="pt-BR" b="1" dirty="0"/>
              <a:t> MC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F35354-3A06-5B30-3CED-8B7B386F7FDC}"/>
              </a:ext>
            </a:extLst>
          </p:cNvPr>
          <p:cNvSpPr txBox="1"/>
          <p:nvPr/>
        </p:nvSpPr>
        <p:spPr>
          <a:xfrm>
            <a:off x="5562841" y="3180922"/>
            <a:ext cx="10663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Cuparm</a:t>
            </a:r>
            <a:r>
              <a:rPr lang="pt-BR" b="1" dirty="0"/>
              <a:t> J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8FB8280-85D7-90B8-029B-A1632E29B4B8}"/>
              </a:ext>
            </a:extLst>
          </p:cNvPr>
          <p:cNvSpPr txBox="1"/>
          <p:nvPr/>
        </p:nvSpPr>
        <p:spPr>
          <a:xfrm>
            <a:off x="4426373" y="6423237"/>
            <a:ext cx="310373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MIXLEN_23ee czil0.2 </a:t>
            </a:r>
            <a:r>
              <a:rPr lang="pt-BR" b="1" dirty="0" err="1"/>
              <a:t>Albupdt</a:t>
            </a:r>
            <a:endParaRPr lang="pt-BR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1BA6734-8129-B9C4-44A4-1BBA129093CC}"/>
              </a:ext>
            </a:extLst>
          </p:cNvPr>
          <p:cNvSpPr txBox="1"/>
          <p:nvPr/>
        </p:nvSpPr>
        <p:spPr>
          <a:xfrm>
            <a:off x="847319" y="6423959"/>
            <a:ext cx="245394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Czil_dyn</a:t>
            </a:r>
            <a:r>
              <a:rPr lang="pt-BR" b="1" dirty="0"/>
              <a:t> </a:t>
            </a:r>
            <a:r>
              <a:rPr lang="pt-BR" b="1" dirty="0" err="1"/>
              <a:t>Albupdt</a:t>
            </a:r>
            <a:r>
              <a:rPr lang="pt-BR" b="1" dirty="0"/>
              <a:t>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F2944C2-A28A-F343-25D0-18332702E53A}"/>
              </a:ext>
            </a:extLst>
          </p:cNvPr>
          <p:cNvSpPr txBox="1"/>
          <p:nvPr/>
        </p:nvSpPr>
        <p:spPr>
          <a:xfrm>
            <a:off x="9682918" y="3180922"/>
            <a:ext cx="11352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Cuparm</a:t>
            </a:r>
            <a:r>
              <a:rPr lang="pt-BR" b="1" dirty="0"/>
              <a:t> H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24E8110-9195-14C6-7457-6AC59FBCE4A6}"/>
              </a:ext>
            </a:extLst>
          </p:cNvPr>
          <p:cNvSpPr txBox="1"/>
          <p:nvPr/>
        </p:nvSpPr>
        <p:spPr>
          <a:xfrm>
            <a:off x="8518254" y="6423237"/>
            <a:ext cx="34237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Czil_dyn</a:t>
            </a:r>
            <a:r>
              <a:rPr lang="pt-BR" b="1" dirty="0"/>
              <a:t> </a:t>
            </a:r>
            <a:r>
              <a:rPr lang="pt-BR" b="1" dirty="0" err="1"/>
              <a:t>Albupdt</a:t>
            </a:r>
            <a:r>
              <a:rPr lang="pt-BR" b="1" dirty="0"/>
              <a:t> ssolar0.93</a:t>
            </a:r>
          </a:p>
        </p:txBody>
      </p:sp>
    </p:spTree>
    <p:extLst>
      <p:ext uri="{BB962C8B-B14F-4D97-AF65-F5344CB8AC3E}">
        <p14:creationId xmlns:p14="http://schemas.microsoft.com/office/powerpoint/2010/main" val="2384486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72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C1CC6A3-239A-C34B-77D1-672D7DFAC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6" y="249375"/>
            <a:ext cx="3952196" cy="305307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1C58E83-2275-FC5A-A831-76FE175E0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682" y="249375"/>
            <a:ext cx="3951844" cy="30528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4402623-AEF6-EF8A-D14F-B3B468CAD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8" y="3509210"/>
            <a:ext cx="3951844" cy="30528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5D98203-3BAF-7B14-3846-0448361A3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682" y="3509210"/>
            <a:ext cx="3951844" cy="305279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E7AA7DC-217F-BEBD-0E59-3E37E50AF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0155" y="3509210"/>
            <a:ext cx="3951843" cy="305279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FFA118-F4A9-61CA-9A1B-5D4F8060E1A9}"/>
              </a:ext>
            </a:extLst>
          </p:cNvPr>
          <p:cNvSpPr txBox="1"/>
          <p:nvPr/>
        </p:nvSpPr>
        <p:spPr>
          <a:xfrm>
            <a:off x="67606" y="64709"/>
            <a:ext cx="9396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MSWEP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B7FB7C3-FDCA-C42A-ACA9-6875B8C8EC6C}"/>
              </a:ext>
            </a:extLst>
          </p:cNvPr>
          <p:cNvSpPr txBox="1"/>
          <p:nvPr/>
        </p:nvSpPr>
        <p:spPr>
          <a:xfrm>
            <a:off x="3851373" y="64709"/>
            <a:ext cx="111120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EC-Earth3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A60BE9-2099-D67A-F97C-FACF96489218}"/>
              </a:ext>
            </a:extLst>
          </p:cNvPr>
          <p:cNvSpPr txBox="1"/>
          <p:nvPr/>
        </p:nvSpPr>
        <p:spPr>
          <a:xfrm>
            <a:off x="9512135" y="1258784"/>
            <a:ext cx="14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JJA 1985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FFED4DE-CC31-F013-93C8-B9494F54024D}"/>
              </a:ext>
            </a:extLst>
          </p:cNvPr>
          <p:cNvSpPr txBox="1"/>
          <p:nvPr/>
        </p:nvSpPr>
        <p:spPr>
          <a:xfrm>
            <a:off x="1320734" y="3185507"/>
            <a:ext cx="13131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Cuparm</a:t>
            </a:r>
            <a:r>
              <a:rPr lang="pt-BR" b="1" dirty="0"/>
              <a:t> MC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3A72953-EFAE-2B1C-FDF2-F9A240D20385}"/>
              </a:ext>
            </a:extLst>
          </p:cNvPr>
          <p:cNvSpPr txBox="1"/>
          <p:nvPr/>
        </p:nvSpPr>
        <p:spPr>
          <a:xfrm>
            <a:off x="5562841" y="3180922"/>
            <a:ext cx="10663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Cuparm</a:t>
            </a:r>
            <a:r>
              <a:rPr lang="pt-BR" b="1" dirty="0"/>
              <a:t> J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197C368-18E6-EA28-1D41-873651A1FC10}"/>
              </a:ext>
            </a:extLst>
          </p:cNvPr>
          <p:cNvSpPr txBox="1"/>
          <p:nvPr/>
        </p:nvSpPr>
        <p:spPr>
          <a:xfrm>
            <a:off x="4426373" y="6423237"/>
            <a:ext cx="310373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MIXLEN_23ee czil0.2 </a:t>
            </a:r>
            <a:r>
              <a:rPr lang="pt-BR" b="1" dirty="0" err="1"/>
              <a:t>Albupdt</a:t>
            </a:r>
            <a:endParaRPr lang="pt-BR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FEC2C96-E0F5-892E-9611-0D1E3AFB772C}"/>
              </a:ext>
            </a:extLst>
          </p:cNvPr>
          <p:cNvSpPr txBox="1"/>
          <p:nvPr/>
        </p:nvSpPr>
        <p:spPr>
          <a:xfrm>
            <a:off x="847319" y="6423959"/>
            <a:ext cx="245394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Czil_dyn</a:t>
            </a:r>
            <a:r>
              <a:rPr lang="pt-BR" b="1" dirty="0"/>
              <a:t> </a:t>
            </a:r>
            <a:r>
              <a:rPr lang="pt-BR" b="1" dirty="0" err="1"/>
              <a:t>Albupdt</a:t>
            </a:r>
            <a:r>
              <a:rPr lang="pt-BR" b="1" dirty="0"/>
              <a:t>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50C82B6-2F66-626C-3482-B2AB5206A639}"/>
              </a:ext>
            </a:extLst>
          </p:cNvPr>
          <p:cNvSpPr txBox="1"/>
          <p:nvPr/>
        </p:nvSpPr>
        <p:spPr>
          <a:xfrm>
            <a:off x="9682918" y="3180922"/>
            <a:ext cx="11352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Cuparm</a:t>
            </a:r>
            <a:r>
              <a:rPr lang="pt-BR" b="1" dirty="0"/>
              <a:t> H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EDE2091-996E-6D05-BA3D-F60A1FD010D5}"/>
              </a:ext>
            </a:extLst>
          </p:cNvPr>
          <p:cNvSpPr txBox="1"/>
          <p:nvPr/>
        </p:nvSpPr>
        <p:spPr>
          <a:xfrm>
            <a:off x="8518254" y="6423237"/>
            <a:ext cx="34237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Czil_dyn</a:t>
            </a:r>
            <a:r>
              <a:rPr lang="pt-BR" b="1" dirty="0"/>
              <a:t> </a:t>
            </a:r>
            <a:r>
              <a:rPr lang="pt-BR" b="1" dirty="0" err="1"/>
              <a:t>Albupdt</a:t>
            </a:r>
            <a:r>
              <a:rPr lang="pt-BR" b="1" dirty="0"/>
              <a:t> ssolar0.93</a:t>
            </a:r>
          </a:p>
        </p:txBody>
      </p:sp>
    </p:spTree>
    <p:extLst>
      <p:ext uri="{BB962C8B-B14F-4D97-AF65-F5344CB8AC3E}">
        <p14:creationId xmlns:p14="http://schemas.microsoft.com/office/powerpoint/2010/main" val="249198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C1CC6A3-239A-C34B-77D1-672D7DFAC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6" y="249375"/>
            <a:ext cx="3952196" cy="305307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1C58E83-2275-FC5A-A831-76FE175E0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682" y="249375"/>
            <a:ext cx="3951844" cy="305279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4402623-AEF6-EF8A-D14F-B3B468CAD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8" y="3509210"/>
            <a:ext cx="3951844" cy="30527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5D98203-3BAF-7B14-3846-0448361A3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682" y="3509210"/>
            <a:ext cx="3951843" cy="305279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E7AA7DC-217F-BEBD-0E59-3E37E50AF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0155" y="3509210"/>
            <a:ext cx="3951843" cy="305279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FFA118-F4A9-61CA-9A1B-5D4F8060E1A9}"/>
              </a:ext>
            </a:extLst>
          </p:cNvPr>
          <p:cNvSpPr txBox="1"/>
          <p:nvPr/>
        </p:nvSpPr>
        <p:spPr>
          <a:xfrm>
            <a:off x="67606" y="64709"/>
            <a:ext cx="9396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MSWEP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B7FB7C3-FDCA-C42A-ACA9-6875B8C8EC6C}"/>
              </a:ext>
            </a:extLst>
          </p:cNvPr>
          <p:cNvSpPr txBox="1"/>
          <p:nvPr/>
        </p:nvSpPr>
        <p:spPr>
          <a:xfrm>
            <a:off x="3851373" y="64709"/>
            <a:ext cx="111120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EC-Earth3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A60BE9-2099-D67A-F97C-FACF96489218}"/>
              </a:ext>
            </a:extLst>
          </p:cNvPr>
          <p:cNvSpPr txBox="1"/>
          <p:nvPr/>
        </p:nvSpPr>
        <p:spPr>
          <a:xfrm>
            <a:off x="9512135" y="1258784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SON 1985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95328EE-5268-49EE-0A83-5929F3E1C02B}"/>
              </a:ext>
            </a:extLst>
          </p:cNvPr>
          <p:cNvSpPr txBox="1"/>
          <p:nvPr/>
        </p:nvSpPr>
        <p:spPr>
          <a:xfrm>
            <a:off x="1320734" y="3185507"/>
            <a:ext cx="13131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Cuparm</a:t>
            </a:r>
            <a:r>
              <a:rPr lang="pt-BR" b="1" dirty="0"/>
              <a:t> MC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D3983EB-52F7-8EAF-0455-0590175CD082}"/>
              </a:ext>
            </a:extLst>
          </p:cNvPr>
          <p:cNvSpPr txBox="1"/>
          <p:nvPr/>
        </p:nvSpPr>
        <p:spPr>
          <a:xfrm>
            <a:off x="5562841" y="3180922"/>
            <a:ext cx="10663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Cuparm</a:t>
            </a:r>
            <a:r>
              <a:rPr lang="pt-BR" b="1" dirty="0"/>
              <a:t> J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F351A08-2DF2-CD4E-39F6-620732F94B71}"/>
              </a:ext>
            </a:extLst>
          </p:cNvPr>
          <p:cNvSpPr txBox="1"/>
          <p:nvPr/>
        </p:nvSpPr>
        <p:spPr>
          <a:xfrm>
            <a:off x="4426373" y="6423237"/>
            <a:ext cx="310373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MIXLEN_23ee czil0.2 </a:t>
            </a:r>
            <a:r>
              <a:rPr lang="pt-BR" b="1" dirty="0" err="1"/>
              <a:t>Albupdt</a:t>
            </a:r>
            <a:endParaRPr lang="pt-BR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58C5CFE-8B56-46CD-BBCB-5B8AC15D1305}"/>
              </a:ext>
            </a:extLst>
          </p:cNvPr>
          <p:cNvSpPr txBox="1"/>
          <p:nvPr/>
        </p:nvSpPr>
        <p:spPr>
          <a:xfrm>
            <a:off x="847319" y="6423959"/>
            <a:ext cx="245394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Czil_dyn</a:t>
            </a:r>
            <a:r>
              <a:rPr lang="pt-BR" b="1" dirty="0"/>
              <a:t> </a:t>
            </a:r>
            <a:r>
              <a:rPr lang="pt-BR" b="1" dirty="0" err="1"/>
              <a:t>Albupdt</a:t>
            </a:r>
            <a:r>
              <a:rPr lang="pt-BR" b="1" dirty="0"/>
              <a:t>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B3DCE0C-9168-FF41-96CD-8B86BB1D1294}"/>
              </a:ext>
            </a:extLst>
          </p:cNvPr>
          <p:cNvSpPr txBox="1"/>
          <p:nvPr/>
        </p:nvSpPr>
        <p:spPr>
          <a:xfrm>
            <a:off x="9682918" y="3180922"/>
            <a:ext cx="11352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Cuparm</a:t>
            </a:r>
            <a:r>
              <a:rPr lang="pt-BR" b="1" dirty="0"/>
              <a:t> H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E0A009A-DAA3-6B16-E9A0-3E0E766C6578}"/>
              </a:ext>
            </a:extLst>
          </p:cNvPr>
          <p:cNvSpPr txBox="1"/>
          <p:nvPr/>
        </p:nvSpPr>
        <p:spPr>
          <a:xfrm>
            <a:off x="8518254" y="6423237"/>
            <a:ext cx="34237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Czil_dyn</a:t>
            </a:r>
            <a:r>
              <a:rPr lang="pt-BR" b="1" dirty="0"/>
              <a:t> </a:t>
            </a:r>
            <a:r>
              <a:rPr lang="pt-BR" b="1" dirty="0" err="1"/>
              <a:t>Albupdt</a:t>
            </a:r>
            <a:r>
              <a:rPr lang="pt-BR" b="1" dirty="0"/>
              <a:t> ssolar0.93</a:t>
            </a:r>
          </a:p>
        </p:txBody>
      </p:sp>
    </p:spTree>
    <p:extLst>
      <p:ext uri="{BB962C8B-B14F-4D97-AF65-F5344CB8AC3E}">
        <p14:creationId xmlns:p14="http://schemas.microsoft.com/office/powerpoint/2010/main" val="158353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9921510-96EC-CA66-4179-97F310F43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943689"/>
              </p:ext>
            </p:extLst>
          </p:nvPr>
        </p:nvGraphicFramePr>
        <p:xfrm>
          <a:off x="309063" y="298475"/>
          <a:ext cx="11690433" cy="433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8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8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8937">
                  <a:extLst>
                    <a:ext uri="{9D8B030D-6E8A-4147-A177-3AD203B41FA5}">
                      <a16:colId xmlns:a16="http://schemas.microsoft.com/office/drawing/2014/main" val="3444882075"/>
                    </a:ext>
                  </a:extLst>
                </a:gridCol>
                <a:gridCol w="1298937">
                  <a:extLst>
                    <a:ext uri="{9D8B030D-6E8A-4147-A177-3AD203B41FA5}">
                      <a16:colId xmlns:a16="http://schemas.microsoft.com/office/drawing/2014/main" val="3527271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dirty="0"/>
                        <a:t>Parâmetro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V1.1.0</a:t>
                      </a:r>
                      <a:r>
                        <a:rPr lang="pt-BR" sz="1400" baseline="0" dirty="0"/>
                        <a:t> </a:t>
                      </a:r>
                    </a:p>
                    <a:p>
                      <a:r>
                        <a:rPr lang="pt-BR" sz="1400" baseline="0" dirty="0" err="1"/>
                        <a:t>cuparm</a:t>
                      </a:r>
                      <a:r>
                        <a:rPr lang="pt-BR" sz="1400" baseline="0" dirty="0"/>
                        <a:t> -Terceira comunicação Nacional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V1.3.0</a:t>
                      </a:r>
                    </a:p>
                    <a:p>
                      <a:r>
                        <a:rPr lang="pt-BR" sz="1400" dirty="0" err="1"/>
                        <a:t>cuparm</a:t>
                      </a:r>
                      <a:r>
                        <a:rPr lang="pt-BR" sz="1400" baseline="0" dirty="0"/>
                        <a:t> - </a:t>
                      </a:r>
                      <a:r>
                        <a:rPr lang="pt-BR" sz="1400" dirty="0"/>
                        <a:t>inicial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V1.3.0</a:t>
                      </a:r>
                    </a:p>
                    <a:p>
                      <a:r>
                        <a:rPr lang="pt-BR" sz="1400" dirty="0" err="1"/>
                        <a:t>cuparm</a:t>
                      </a:r>
                      <a:r>
                        <a:rPr lang="pt-BR" sz="1400" dirty="0"/>
                        <a:t> – Diego Campos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V1.3.0</a:t>
                      </a:r>
                    </a:p>
                    <a:p>
                      <a:r>
                        <a:rPr lang="pt-BR" sz="1400" dirty="0" err="1"/>
                        <a:t>cuparm</a:t>
                      </a:r>
                      <a:r>
                        <a:rPr lang="pt-BR" sz="1400" dirty="0"/>
                        <a:t> – Diego Campos modificado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V1.3.0</a:t>
                      </a:r>
                    </a:p>
                    <a:p>
                      <a:r>
                        <a:rPr lang="pt-BR" sz="1400" dirty="0" err="1"/>
                        <a:t>cuparm</a:t>
                      </a:r>
                      <a:r>
                        <a:rPr lang="pt-BR" sz="1400" dirty="0"/>
                        <a:t> – </a:t>
                      </a:r>
                      <a:r>
                        <a:rPr lang="pt-BR" sz="1400" dirty="0" err="1"/>
                        <a:t>chou</a:t>
                      </a:r>
                      <a:endParaRPr lang="pt-BR" sz="1400" dirty="0"/>
                    </a:p>
                    <a:p>
                      <a:br>
                        <a:rPr lang="pt-BR" sz="1400" dirty="0"/>
                      </a:br>
                      <a:r>
                        <a:rPr lang="pt-BR" sz="1400" dirty="0"/>
                        <a:t>(HDIFFS x HDIFF)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V1.4.2</a:t>
                      </a:r>
                    </a:p>
                    <a:p>
                      <a:r>
                        <a:rPr lang="pt-BR" sz="1400" dirty="0" err="1"/>
                        <a:t>cuparmdata_MC</a:t>
                      </a:r>
                      <a:endParaRPr lang="pt-BR" sz="1400" dirty="0"/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Mudanças climáticas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V1.4.2</a:t>
                      </a:r>
                    </a:p>
                    <a:p>
                      <a:r>
                        <a:rPr lang="pt-BR" sz="1400" dirty="0" err="1"/>
                        <a:t>cuparmdata_J</a:t>
                      </a:r>
                      <a:r>
                        <a:rPr lang="pt-BR" sz="1400" dirty="0"/>
                        <a:t> </a:t>
                      </a:r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Mudanças climáticas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V1.4.2</a:t>
                      </a:r>
                    </a:p>
                    <a:p>
                      <a:r>
                        <a:rPr lang="pt-BR" sz="1400" dirty="0" err="1"/>
                        <a:t>cuparmdata_H</a:t>
                      </a:r>
                      <a:r>
                        <a:rPr lang="pt-BR" sz="1400" dirty="0"/>
                        <a:t> </a:t>
                      </a:r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Mudanças climáticas</a:t>
                      </a:r>
                    </a:p>
                    <a:p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FSS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0.80</a:t>
                      </a:r>
                      <a:endParaRPr lang="pt-BR" b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0.80</a:t>
                      </a:r>
                      <a:endParaRPr lang="pt-BR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/>
                        <a:t>1.00</a:t>
                      </a:r>
                      <a:endParaRPr lang="pt-BR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/>
                        <a:t>1.00</a:t>
                      </a:r>
                      <a:endParaRPr lang="pt-BR" b="1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DSPBFS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-3875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-3400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-4500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-4500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-4500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-3500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-2000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-1500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DSP0FS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-5875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-4400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-5500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-5500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-5500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-5500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-3000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-2500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DSPTFS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-1875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-1875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-1000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-1000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FSL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DSPBFL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-4500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-4000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-4000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-2000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-2000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DSP0FL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-5500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-4800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-3500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-3500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-5000</a:t>
                      </a:r>
                      <a:endParaRPr lang="pt-BR" b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-5000</a:t>
                      </a:r>
                      <a:endParaRPr lang="pt-BR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/>
                        <a:t>-3000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/>
                        <a:t>-3000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DSPTFL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-2000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-2000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-1000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-1500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236E45E5-C69C-AD57-588A-596CAC3C98D7}"/>
              </a:ext>
            </a:extLst>
          </p:cNvPr>
          <p:cNvSpPr txBox="1"/>
          <p:nvPr/>
        </p:nvSpPr>
        <p:spPr>
          <a:xfrm>
            <a:off x="9269506" y="5271248"/>
            <a:ext cx="2419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rhgrdl</a:t>
            </a:r>
            <a:r>
              <a:rPr lang="pt-BR" dirty="0"/>
              <a:t>=0.95</a:t>
            </a:r>
          </a:p>
          <a:p>
            <a:r>
              <a:rPr lang="pt-BR" dirty="0" err="1"/>
              <a:t>rhgrds</a:t>
            </a:r>
            <a:r>
              <a:rPr lang="pt-BR" dirty="0"/>
              <a:t>=0.96                     </a:t>
            </a:r>
          </a:p>
          <a:p>
            <a:r>
              <a:rPr lang="pt-BR" dirty="0" err="1"/>
              <a:t>vsowadst</a:t>
            </a:r>
            <a:r>
              <a:rPr lang="pt-BR" dirty="0"/>
              <a:t>=0.7</a:t>
            </a:r>
          </a:p>
        </p:txBody>
      </p:sp>
    </p:spTree>
    <p:extLst>
      <p:ext uri="{BB962C8B-B14F-4D97-AF65-F5344CB8AC3E}">
        <p14:creationId xmlns:p14="http://schemas.microsoft.com/office/powerpoint/2010/main" val="402060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C1CC6A3-239A-C34B-77D1-672D7DFAC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6" y="249375"/>
            <a:ext cx="3952196" cy="305307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4402623-AEF6-EF8A-D14F-B3B468CAD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8" y="3509210"/>
            <a:ext cx="3951844" cy="30528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5D98203-3BAF-7B14-3846-0448361A3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682" y="3509210"/>
            <a:ext cx="3951844" cy="305279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E7AA7DC-217F-BEBD-0E59-3E37E50AF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0155" y="3509210"/>
            <a:ext cx="3951843" cy="305279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FFA118-F4A9-61CA-9A1B-5D4F8060E1A9}"/>
              </a:ext>
            </a:extLst>
          </p:cNvPr>
          <p:cNvSpPr txBox="1"/>
          <p:nvPr/>
        </p:nvSpPr>
        <p:spPr>
          <a:xfrm>
            <a:off x="67606" y="64709"/>
            <a:ext cx="6832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ERA5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A60BE9-2099-D67A-F97C-FACF96489218}"/>
              </a:ext>
            </a:extLst>
          </p:cNvPr>
          <p:cNvSpPr txBox="1"/>
          <p:nvPr/>
        </p:nvSpPr>
        <p:spPr>
          <a:xfrm>
            <a:off x="9512135" y="1258784"/>
            <a:ext cx="1493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DJF 1985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EBFA433-EB66-2EE3-5820-6910E18AF412}"/>
              </a:ext>
            </a:extLst>
          </p:cNvPr>
          <p:cNvSpPr txBox="1"/>
          <p:nvPr/>
        </p:nvSpPr>
        <p:spPr>
          <a:xfrm>
            <a:off x="1320734" y="3185507"/>
            <a:ext cx="13131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Cuparm</a:t>
            </a:r>
            <a:r>
              <a:rPr lang="pt-BR" b="1" dirty="0"/>
              <a:t> MC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935BFFF-36FA-A683-9320-848AD20FA2A5}"/>
              </a:ext>
            </a:extLst>
          </p:cNvPr>
          <p:cNvSpPr txBox="1"/>
          <p:nvPr/>
        </p:nvSpPr>
        <p:spPr>
          <a:xfrm>
            <a:off x="5562841" y="3180922"/>
            <a:ext cx="10663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Cuparm</a:t>
            </a:r>
            <a:r>
              <a:rPr lang="pt-BR" b="1" dirty="0"/>
              <a:t> J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A955148-05BE-72CB-C7A0-96ABE447C390}"/>
              </a:ext>
            </a:extLst>
          </p:cNvPr>
          <p:cNvSpPr txBox="1"/>
          <p:nvPr/>
        </p:nvSpPr>
        <p:spPr>
          <a:xfrm>
            <a:off x="4426373" y="6423237"/>
            <a:ext cx="310373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MIXLEN_23ee czil0.2 </a:t>
            </a:r>
            <a:r>
              <a:rPr lang="pt-BR" b="1" dirty="0" err="1"/>
              <a:t>Albupdt</a:t>
            </a:r>
            <a:endParaRPr lang="pt-BR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B5D44D-1EAD-8EBC-E0A0-47327B84E39A}"/>
              </a:ext>
            </a:extLst>
          </p:cNvPr>
          <p:cNvSpPr txBox="1"/>
          <p:nvPr/>
        </p:nvSpPr>
        <p:spPr>
          <a:xfrm>
            <a:off x="847319" y="6423959"/>
            <a:ext cx="245394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Czil_dyn</a:t>
            </a:r>
            <a:r>
              <a:rPr lang="pt-BR" b="1" dirty="0"/>
              <a:t> </a:t>
            </a:r>
            <a:r>
              <a:rPr lang="pt-BR" b="1" dirty="0" err="1"/>
              <a:t>Albupdt</a:t>
            </a:r>
            <a:r>
              <a:rPr lang="pt-BR" b="1" dirty="0"/>
              <a:t>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E5F0AF7-17F0-0F96-4794-05CB497BF926}"/>
              </a:ext>
            </a:extLst>
          </p:cNvPr>
          <p:cNvSpPr txBox="1"/>
          <p:nvPr/>
        </p:nvSpPr>
        <p:spPr>
          <a:xfrm>
            <a:off x="9682918" y="3180922"/>
            <a:ext cx="11352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Cuparm</a:t>
            </a:r>
            <a:r>
              <a:rPr lang="pt-BR" b="1" dirty="0"/>
              <a:t> H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6C07AF-D895-6E3C-D2D8-3147C4184D2B}"/>
              </a:ext>
            </a:extLst>
          </p:cNvPr>
          <p:cNvSpPr txBox="1"/>
          <p:nvPr/>
        </p:nvSpPr>
        <p:spPr>
          <a:xfrm>
            <a:off x="8518254" y="6423237"/>
            <a:ext cx="34237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Czil_dyn</a:t>
            </a:r>
            <a:r>
              <a:rPr lang="pt-BR" b="1" dirty="0"/>
              <a:t> </a:t>
            </a:r>
            <a:r>
              <a:rPr lang="pt-BR" b="1" dirty="0" err="1"/>
              <a:t>Albupdt</a:t>
            </a:r>
            <a:r>
              <a:rPr lang="pt-BR" b="1" dirty="0"/>
              <a:t> ssolar0.93</a:t>
            </a:r>
          </a:p>
        </p:txBody>
      </p:sp>
    </p:spTree>
    <p:extLst>
      <p:ext uri="{BB962C8B-B14F-4D97-AF65-F5344CB8AC3E}">
        <p14:creationId xmlns:p14="http://schemas.microsoft.com/office/powerpoint/2010/main" val="279461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C1CC6A3-239A-C34B-77D1-672D7DFAC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6" y="249375"/>
            <a:ext cx="3952196" cy="305307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4402623-AEF6-EF8A-D14F-B3B468CAD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8" y="3509210"/>
            <a:ext cx="3951844" cy="30527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5D98203-3BAF-7B14-3846-0448361A3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682" y="3509210"/>
            <a:ext cx="3951843" cy="305279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E7AA7DC-217F-BEBD-0E59-3E37E50AF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0155" y="3509210"/>
            <a:ext cx="3951843" cy="305279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FFA118-F4A9-61CA-9A1B-5D4F8060E1A9}"/>
              </a:ext>
            </a:extLst>
          </p:cNvPr>
          <p:cNvSpPr txBox="1"/>
          <p:nvPr/>
        </p:nvSpPr>
        <p:spPr>
          <a:xfrm>
            <a:off x="67606" y="64709"/>
            <a:ext cx="6832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ERA5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A60BE9-2099-D67A-F97C-FACF96489218}"/>
              </a:ext>
            </a:extLst>
          </p:cNvPr>
          <p:cNvSpPr txBox="1"/>
          <p:nvPr/>
        </p:nvSpPr>
        <p:spPr>
          <a:xfrm>
            <a:off x="9512135" y="1258784"/>
            <a:ext cx="1843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MAM 1985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521AB9-2BD3-F066-4F25-14D2A2E5F34F}"/>
              </a:ext>
            </a:extLst>
          </p:cNvPr>
          <p:cNvSpPr txBox="1"/>
          <p:nvPr/>
        </p:nvSpPr>
        <p:spPr>
          <a:xfrm>
            <a:off x="1320734" y="3185507"/>
            <a:ext cx="13131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Cuparm</a:t>
            </a:r>
            <a:r>
              <a:rPr lang="pt-BR" b="1" dirty="0"/>
              <a:t> MC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4960B03-041E-739B-2B33-A33B12C0274B}"/>
              </a:ext>
            </a:extLst>
          </p:cNvPr>
          <p:cNvSpPr txBox="1"/>
          <p:nvPr/>
        </p:nvSpPr>
        <p:spPr>
          <a:xfrm>
            <a:off x="5562841" y="3180922"/>
            <a:ext cx="10663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Cuparm</a:t>
            </a:r>
            <a:r>
              <a:rPr lang="pt-BR" b="1" dirty="0"/>
              <a:t> J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B5BFEB2-B2B2-71D3-DB5D-75538FF91F7D}"/>
              </a:ext>
            </a:extLst>
          </p:cNvPr>
          <p:cNvSpPr txBox="1"/>
          <p:nvPr/>
        </p:nvSpPr>
        <p:spPr>
          <a:xfrm>
            <a:off x="4426373" y="6423237"/>
            <a:ext cx="310373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MIXLEN_23ee czil0.2 </a:t>
            </a:r>
            <a:r>
              <a:rPr lang="pt-BR" b="1" dirty="0" err="1"/>
              <a:t>Albupdt</a:t>
            </a:r>
            <a:endParaRPr lang="pt-BR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5F3E738-B0FC-93FD-EFFF-6B76B911AD08}"/>
              </a:ext>
            </a:extLst>
          </p:cNvPr>
          <p:cNvSpPr txBox="1"/>
          <p:nvPr/>
        </p:nvSpPr>
        <p:spPr>
          <a:xfrm>
            <a:off x="847319" y="6423959"/>
            <a:ext cx="245394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Czil_dyn</a:t>
            </a:r>
            <a:r>
              <a:rPr lang="pt-BR" b="1" dirty="0"/>
              <a:t> </a:t>
            </a:r>
            <a:r>
              <a:rPr lang="pt-BR" b="1" dirty="0" err="1"/>
              <a:t>Albupdt</a:t>
            </a:r>
            <a:r>
              <a:rPr lang="pt-BR" b="1" dirty="0"/>
              <a:t>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FB91BA5-F41C-ED28-AD3A-DB2CF6ADDB95}"/>
              </a:ext>
            </a:extLst>
          </p:cNvPr>
          <p:cNvSpPr txBox="1"/>
          <p:nvPr/>
        </p:nvSpPr>
        <p:spPr>
          <a:xfrm>
            <a:off x="9682918" y="3180922"/>
            <a:ext cx="11352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Cuparm</a:t>
            </a:r>
            <a:r>
              <a:rPr lang="pt-BR" b="1" dirty="0"/>
              <a:t> H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F3FB8A9-4986-A200-3B75-CDCB73320E00}"/>
              </a:ext>
            </a:extLst>
          </p:cNvPr>
          <p:cNvSpPr txBox="1"/>
          <p:nvPr/>
        </p:nvSpPr>
        <p:spPr>
          <a:xfrm>
            <a:off x="8518254" y="6423237"/>
            <a:ext cx="34237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Czil_dyn</a:t>
            </a:r>
            <a:r>
              <a:rPr lang="pt-BR" b="1" dirty="0"/>
              <a:t> </a:t>
            </a:r>
            <a:r>
              <a:rPr lang="pt-BR" b="1" dirty="0" err="1"/>
              <a:t>Albupdt</a:t>
            </a:r>
            <a:r>
              <a:rPr lang="pt-BR" b="1" dirty="0"/>
              <a:t> ssolar0.93</a:t>
            </a:r>
          </a:p>
        </p:txBody>
      </p:sp>
    </p:spTree>
    <p:extLst>
      <p:ext uri="{BB962C8B-B14F-4D97-AF65-F5344CB8AC3E}">
        <p14:creationId xmlns:p14="http://schemas.microsoft.com/office/powerpoint/2010/main" val="1027686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C1CC6A3-239A-C34B-77D1-672D7DFAC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6" y="249375"/>
            <a:ext cx="3952196" cy="305307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4402623-AEF6-EF8A-D14F-B3B468CAD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8" y="3509210"/>
            <a:ext cx="3951844" cy="30527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5D98203-3BAF-7B14-3846-0448361A3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682" y="3509210"/>
            <a:ext cx="3951843" cy="305279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E7AA7DC-217F-BEBD-0E59-3E37E50AF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0155" y="3509210"/>
            <a:ext cx="3951843" cy="305279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FFA118-F4A9-61CA-9A1B-5D4F8060E1A9}"/>
              </a:ext>
            </a:extLst>
          </p:cNvPr>
          <p:cNvSpPr txBox="1"/>
          <p:nvPr/>
        </p:nvSpPr>
        <p:spPr>
          <a:xfrm>
            <a:off x="67606" y="64709"/>
            <a:ext cx="6832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ERA5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A60BE9-2099-D67A-F97C-FACF96489218}"/>
              </a:ext>
            </a:extLst>
          </p:cNvPr>
          <p:cNvSpPr txBox="1"/>
          <p:nvPr/>
        </p:nvSpPr>
        <p:spPr>
          <a:xfrm>
            <a:off x="9512135" y="1258784"/>
            <a:ext cx="14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JJA 1985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28426E8-F5A9-B72C-2367-BD77911C7C00}"/>
              </a:ext>
            </a:extLst>
          </p:cNvPr>
          <p:cNvSpPr txBox="1"/>
          <p:nvPr/>
        </p:nvSpPr>
        <p:spPr>
          <a:xfrm>
            <a:off x="1320734" y="3185507"/>
            <a:ext cx="13131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Cuparm</a:t>
            </a:r>
            <a:r>
              <a:rPr lang="pt-BR" b="1" dirty="0"/>
              <a:t> MC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6AF06AC-043E-B689-9F30-6E46A1BC9970}"/>
              </a:ext>
            </a:extLst>
          </p:cNvPr>
          <p:cNvSpPr txBox="1"/>
          <p:nvPr/>
        </p:nvSpPr>
        <p:spPr>
          <a:xfrm>
            <a:off x="5562841" y="3180922"/>
            <a:ext cx="10663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Cuparm</a:t>
            </a:r>
            <a:r>
              <a:rPr lang="pt-BR" b="1" dirty="0"/>
              <a:t> J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46B5CD5-9DCD-0031-E09E-5E5E525C4E01}"/>
              </a:ext>
            </a:extLst>
          </p:cNvPr>
          <p:cNvSpPr txBox="1"/>
          <p:nvPr/>
        </p:nvSpPr>
        <p:spPr>
          <a:xfrm>
            <a:off x="4426373" y="6423237"/>
            <a:ext cx="310373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MIXLEN_23ee czil0.2 </a:t>
            </a:r>
            <a:r>
              <a:rPr lang="pt-BR" b="1" dirty="0" err="1"/>
              <a:t>Albupdt</a:t>
            </a:r>
            <a:endParaRPr lang="pt-BR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02AE97D-B679-DC3B-BC2D-397E31A15D08}"/>
              </a:ext>
            </a:extLst>
          </p:cNvPr>
          <p:cNvSpPr txBox="1"/>
          <p:nvPr/>
        </p:nvSpPr>
        <p:spPr>
          <a:xfrm>
            <a:off x="847319" y="6423959"/>
            <a:ext cx="245394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Czil_dyn</a:t>
            </a:r>
            <a:r>
              <a:rPr lang="pt-BR" b="1" dirty="0"/>
              <a:t> </a:t>
            </a:r>
            <a:r>
              <a:rPr lang="pt-BR" b="1" dirty="0" err="1"/>
              <a:t>Albupdt</a:t>
            </a:r>
            <a:r>
              <a:rPr lang="pt-BR" b="1" dirty="0"/>
              <a:t>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0014AB6-DEB3-AE1C-C5AE-AB7CA1820064}"/>
              </a:ext>
            </a:extLst>
          </p:cNvPr>
          <p:cNvSpPr txBox="1"/>
          <p:nvPr/>
        </p:nvSpPr>
        <p:spPr>
          <a:xfrm>
            <a:off x="9682918" y="3180922"/>
            <a:ext cx="11352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Cuparm</a:t>
            </a:r>
            <a:r>
              <a:rPr lang="pt-BR" b="1" dirty="0"/>
              <a:t> H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4650CDF-2590-96EF-3B7F-474E6BA88A0D}"/>
              </a:ext>
            </a:extLst>
          </p:cNvPr>
          <p:cNvSpPr txBox="1"/>
          <p:nvPr/>
        </p:nvSpPr>
        <p:spPr>
          <a:xfrm>
            <a:off x="8518254" y="6423237"/>
            <a:ext cx="34237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Czil_dyn</a:t>
            </a:r>
            <a:r>
              <a:rPr lang="pt-BR" b="1" dirty="0"/>
              <a:t> </a:t>
            </a:r>
            <a:r>
              <a:rPr lang="pt-BR" b="1" dirty="0" err="1"/>
              <a:t>Albupdt</a:t>
            </a:r>
            <a:r>
              <a:rPr lang="pt-BR" b="1" dirty="0"/>
              <a:t> </a:t>
            </a:r>
            <a:r>
              <a:rPr lang="pt-BR" b="1" u="sng" dirty="0"/>
              <a:t>ssolar0.93</a:t>
            </a:r>
          </a:p>
        </p:txBody>
      </p:sp>
    </p:spTree>
    <p:extLst>
      <p:ext uri="{BB962C8B-B14F-4D97-AF65-F5344CB8AC3E}">
        <p14:creationId xmlns:p14="http://schemas.microsoft.com/office/powerpoint/2010/main" val="3260706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C1CC6A3-239A-C34B-77D1-672D7DFAC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6" y="249375"/>
            <a:ext cx="3952196" cy="305307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4402623-AEF6-EF8A-D14F-B3B468CAD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8" y="3509210"/>
            <a:ext cx="3951844" cy="30527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5D98203-3BAF-7B14-3846-0448361A3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682" y="3509210"/>
            <a:ext cx="3951843" cy="305279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E7AA7DC-217F-BEBD-0E59-3E37E50AF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0155" y="3509210"/>
            <a:ext cx="3951843" cy="305279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FFA118-F4A9-61CA-9A1B-5D4F8060E1A9}"/>
              </a:ext>
            </a:extLst>
          </p:cNvPr>
          <p:cNvSpPr txBox="1"/>
          <p:nvPr/>
        </p:nvSpPr>
        <p:spPr>
          <a:xfrm>
            <a:off x="67606" y="64709"/>
            <a:ext cx="6832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ERA5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A60BE9-2099-D67A-F97C-FACF96489218}"/>
              </a:ext>
            </a:extLst>
          </p:cNvPr>
          <p:cNvSpPr txBox="1"/>
          <p:nvPr/>
        </p:nvSpPr>
        <p:spPr>
          <a:xfrm>
            <a:off x="9512135" y="1258784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SON 1985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5FF8D57-2453-55F0-CA81-F11B26FAC56A}"/>
              </a:ext>
            </a:extLst>
          </p:cNvPr>
          <p:cNvSpPr txBox="1"/>
          <p:nvPr/>
        </p:nvSpPr>
        <p:spPr>
          <a:xfrm>
            <a:off x="1320734" y="3185507"/>
            <a:ext cx="13131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Cuparm</a:t>
            </a:r>
            <a:r>
              <a:rPr lang="pt-BR" b="1" dirty="0"/>
              <a:t> MC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9BD3282-8B6B-70C7-EBFA-8300405F347D}"/>
              </a:ext>
            </a:extLst>
          </p:cNvPr>
          <p:cNvSpPr txBox="1"/>
          <p:nvPr/>
        </p:nvSpPr>
        <p:spPr>
          <a:xfrm>
            <a:off x="5562841" y="3180922"/>
            <a:ext cx="10663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Cuparm</a:t>
            </a:r>
            <a:r>
              <a:rPr lang="pt-BR" b="1" dirty="0"/>
              <a:t> J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D85148D-6C19-5CD8-D36D-515C57BFA3BA}"/>
              </a:ext>
            </a:extLst>
          </p:cNvPr>
          <p:cNvSpPr txBox="1"/>
          <p:nvPr/>
        </p:nvSpPr>
        <p:spPr>
          <a:xfrm>
            <a:off x="4426373" y="6423237"/>
            <a:ext cx="310373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MIXLEN_23ee czil0.2 </a:t>
            </a:r>
            <a:r>
              <a:rPr lang="pt-BR" b="1" dirty="0" err="1"/>
              <a:t>Albupdt</a:t>
            </a:r>
            <a:endParaRPr lang="pt-BR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F3A3E2F-1DF0-02CC-A7EF-EDC241A7A944}"/>
              </a:ext>
            </a:extLst>
          </p:cNvPr>
          <p:cNvSpPr txBox="1"/>
          <p:nvPr/>
        </p:nvSpPr>
        <p:spPr>
          <a:xfrm>
            <a:off x="847319" y="6423959"/>
            <a:ext cx="245394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Czil_dyn</a:t>
            </a:r>
            <a:r>
              <a:rPr lang="pt-BR" b="1" dirty="0"/>
              <a:t> </a:t>
            </a:r>
            <a:r>
              <a:rPr lang="pt-BR" b="1" dirty="0" err="1"/>
              <a:t>Albupdt</a:t>
            </a:r>
            <a:r>
              <a:rPr lang="pt-BR" b="1" dirty="0"/>
              <a:t>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43927F3-A14D-E5F9-EB28-ABE61EF9656E}"/>
              </a:ext>
            </a:extLst>
          </p:cNvPr>
          <p:cNvSpPr txBox="1"/>
          <p:nvPr/>
        </p:nvSpPr>
        <p:spPr>
          <a:xfrm>
            <a:off x="9682918" y="3180922"/>
            <a:ext cx="11352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Cuparm</a:t>
            </a:r>
            <a:r>
              <a:rPr lang="pt-BR" b="1" dirty="0"/>
              <a:t> H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FC38228-19D8-7F0C-445E-D87FAD3E9489}"/>
              </a:ext>
            </a:extLst>
          </p:cNvPr>
          <p:cNvSpPr txBox="1"/>
          <p:nvPr/>
        </p:nvSpPr>
        <p:spPr>
          <a:xfrm>
            <a:off x="8518254" y="6423237"/>
            <a:ext cx="34237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Czil_dyn</a:t>
            </a:r>
            <a:r>
              <a:rPr lang="pt-BR" b="1" dirty="0"/>
              <a:t> </a:t>
            </a:r>
            <a:r>
              <a:rPr lang="pt-BR" b="1" dirty="0" err="1"/>
              <a:t>Albupdt</a:t>
            </a:r>
            <a:r>
              <a:rPr lang="pt-BR" b="1" dirty="0"/>
              <a:t> ssolar0.93</a:t>
            </a:r>
          </a:p>
        </p:txBody>
      </p:sp>
    </p:spTree>
    <p:extLst>
      <p:ext uri="{BB962C8B-B14F-4D97-AF65-F5344CB8AC3E}">
        <p14:creationId xmlns:p14="http://schemas.microsoft.com/office/powerpoint/2010/main" val="29215479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4177</TotalTime>
  <Words>710</Words>
  <Application>Microsoft Office PowerPoint</Application>
  <PresentationFormat>Widescreen</PresentationFormat>
  <Paragraphs>227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 de Arruda Lyra</dc:creator>
  <cp:lastModifiedBy>Andre de Arruda Lyra</cp:lastModifiedBy>
  <cp:revision>45</cp:revision>
  <dcterms:created xsi:type="dcterms:W3CDTF">2023-07-11T16:49:49Z</dcterms:created>
  <dcterms:modified xsi:type="dcterms:W3CDTF">2023-08-10T16:16:13Z</dcterms:modified>
</cp:coreProperties>
</file>