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62" r:id="rId4"/>
    <p:sldId id="263" r:id="rId5"/>
    <p:sldId id="264" r:id="rId6"/>
    <p:sldId id="265" r:id="rId7"/>
    <p:sldId id="260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865E-4F57-499F-B3EE-B196CEFDCE21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7E262-291B-41DA-A082-1611CD320D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0D4B-6F00-49DA-85BD-E6E5A6E971C6}" type="datetimeFigureOut">
              <a:rPr lang="pt-BR" smtClean="0"/>
              <a:pPr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6CFB-E85F-4506-B70F-CB3DF35D8F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Relationship Id="rId9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.gif"/><Relationship Id="rId7" Type="http://schemas.openxmlformats.org/officeDocument/2006/relationships/image" Target="../media/image1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1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1.gif"/><Relationship Id="rId7" Type="http://schemas.openxmlformats.org/officeDocument/2006/relationships/image" Target="../media/image16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2.gif"/><Relationship Id="rId9" Type="http://schemas.openxmlformats.org/officeDocument/2006/relationships/image" Target="../media/image1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2.gif"/><Relationship Id="rId7" Type="http://schemas.openxmlformats.org/officeDocument/2006/relationships/image" Target="../media/image1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2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image" Target="../media/image11.gif"/><Relationship Id="rId7" Type="http://schemas.openxmlformats.org/officeDocument/2006/relationships/image" Target="../media/image2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2.gif"/><Relationship Id="rId9" Type="http://schemas.openxmlformats.org/officeDocument/2006/relationships/image" Target="../media/image2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gif"/><Relationship Id="rId3" Type="http://schemas.openxmlformats.org/officeDocument/2006/relationships/image" Target="../media/image26.gif"/><Relationship Id="rId7" Type="http://schemas.openxmlformats.org/officeDocument/2006/relationships/image" Target="../media/image30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gif"/><Relationship Id="rId5" Type="http://schemas.openxmlformats.org/officeDocument/2006/relationships/image" Target="../media/image28.gif"/><Relationship Id="rId4" Type="http://schemas.openxmlformats.org/officeDocument/2006/relationships/image" Target="../media/image27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3" Type="http://schemas.openxmlformats.org/officeDocument/2006/relationships/image" Target="../media/image31.gif"/><Relationship Id="rId7" Type="http://schemas.openxmlformats.org/officeDocument/2006/relationships/image" Target="../media/image36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gif"/><Relationship Id="rId5" Type="http://schemas.openxmlformats.org/officeDocument/2006/relationships/image" Target="../media/image34.gif"/><Relationship Id="rId4" Type="http://schemas.openxmlformats.org/officeDocument/2006/relationships/image" Target="../media/image3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33164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2003     </a:t>
            </a:r>
            <a:endParaRPr lang="pt-BR" sz="1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1196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1998     </a:t>
            </a:r>
            <a:endParaRPr lang="pt-BR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164288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14" name="Imagem 13" descr="prec_GPCP_may_2003.gif"/>
          <p:cNvPicPr>
            <a:picLocks noChangeAspect="1"/>
          </p:cNvPicPr>
          <p:nvPr/>
        </p:nvPicPr>
        <p:blipFill>
          <a:blip r:embed="rId2" cstate="print"/>
          <a:srcRect t="22700" r="3787" b="25850"/>
          <a:stretch>
            <a:fillRect/>
          </a:stretch>
        </p:blipFill>
        <p:spPr>
          <a:xfrm>
            <a:off x="179512" y="692928"/>
            <a:ext cx="3016369" cy="2088000"/>
          </a:xfrm>
          <a:prstGeom prst="rect">
            <a:avLst/>
          </a:prstGeom>
        </p:spPr>
      </p:pic>
      <p:pic>
        <p:nvPicPr>
          <p:cNvPr id="15" name="Imagem 14" descr="prec_GPCP_may_1998.gif"/>
          <p:cNvPicPr>
            <a:picLocks noChangeAspect="1"/>
          </p:cNvPicPr>
          <p:nvPr/>
        </p:nvPicPr>
        <p:blipFill>
          <a:blip r:embed="rId3" cstate="print"/>
          <a:srcRect t="22700" r="3787" b="25850"/>
          <a:stretch>
            <a:fillRect/>
          </a:stretch>
        </p:blipFill>
        <p:spPr>
          <a:xfrm>
            <a:off x="3203848" y="692928"/>
            <a:ext cx="3016369" cy="2088000"/>
          </a:xfrm>
          <a:prstGeom prst="rect">
            <a:avLst/>
          </a:prstGeom>
        </p:spPr>
      </p:pic>
      <p:pic>
        <p:nvPicPr>
          <p:cNvPr id="16" name="Imagem 15" descr="diff_GPCP_may.gif"/>
          <p:cNvPicPr>
            <a:picLocks noChangeAspect="1"/>
          </p:cNvPicPr>
          <p:nvPr/>
        </p:nvPicPr>
        <p:blipFill>
          <a:blip r:embed="rId4" cstate="print"/>
          <a:srcRect t="24800" r="3787" b="25850"/>
          <a:stretch>
            <a:fillRect/>
          </a:stretch>
        </p:blipFill>
        <p:spPr>
          <a:xfrm>
            <a:off x="6156176" y="872928"/>
            <a:ext cx="2873630" cy="1908000"/>
          </a:xfrm>
          <a:prstGeom prst="rect">
            <a:avLst/>
          </a:prstGeom>
        </p:spPr>
      </p:pic>
      <p:pic>
        <p:nvPicPr>
          <p:cNvPr id="19" name="Imagem 18" descr="diff_Eta_may.gif"/>
          <p:cNvPicPr>
            <a:picLocks noChangeAspect="1"/>
          </p:cNvPicPr>
          <p:nvPr/>
        </p:nvPicPr>
        <p:blipFill>
          <a:blip r:embed="rId5" cstate="print"/>
          <a:srcRect t="27950" r="3787" b="26900"/>
          <a:stretch>
            <a:fillRect/>
          </a:stretch>
        </p:blipFill>
        <p:spPr>
          <a:xfrm>
            <a:off x="6192496" y="3717032"/>
            <a:ext cx="2844000" cy="1727623"/>
          </a:xfrm>
          <a:prstGeom prst="rect">
            <a:avLst/>
          </a:prstGeom>
        </p:spPr>
      </p:pic>
      <p:pic>
        <p:nvPicPr>
          <p:cNvPr id="20" name="Imagem 19" descr="prec_GPCP_may_1998.gif"/>
          <p:cNvPicPr>
            <a:picLocks noChangeAspect="1"/>
          </p:cNvPicPr>
          <p:nvPr/>
        </p:nvPicPr>
        <p:blipFill>
          <a:blip r:embed="rId3" cstate="print"/>
          <a:srcRect l="9224" t="91999" r="9224" b="1701"/>
          <a:stretch>
            <a:fillRect/>
          </a:stretch>
        </p:blipFill>
        <p:spPr>
          <a:xfrm>
            <a:off x="1259632" y="5661248"/>
            <a:ext cx="4320480" cy="432048"/>
          </a:xfrm>
          <a:prstGeom prst="rect">
            <a:avLst/>
          </a:prstGeom>
        </p:spPr>
      </p:pic>
      <p:pic>
        <p:nvPicPr>
          <p:cNvPr id="22" name="Imagem 21" descr="previsao_prec_eta_may_2003.gif"/>
          <p:cNvPicPr>
            <a:picLocks noChangeAspect="1"/>
          </p:cNvPicPr>
          <p:nvPr/>
        </p:nvPicPr>
        <p:blipFill>
          <a:blip r:embed="rId6" cstate="print"/>
          <a:srcRect t="21650" r="3787" b="25850"/>
          <a:stretch>
            <a:fillRect/>
          </a:stretch>
        </p:blipFill>
        <p:spPr>
          <a:xfrm>
            <a:off x="247811" y="3429232"/>
            <a:ext cx="2956037" cy="2088000"/>
          </a:xfrm>
          <a:prstGeom prst="rect">
            <a:avLst/>
          </a:prstGeom>
        </p:spPr>
      </p:pic>
      <p:pic>
        <p:nvPicPr>
          <p:cNvPr id="23" name="Imagem 22" descr="previsao_prec_eta_may_1998.gif"/>
          <p:cNvPicPr>
            <a:picLocks noChangeAspect="1"/>
          </p:cNvPicPr>
          <p:nvPr/>
        </p:nvPicPr>
        <p:blipFill>
          <a:blip r:embed="rId7" cstate="print"/>
          <a:srcRect t="22700" r="3787" b="25850"/>
          <a:stretch>
            <a:fillRect/>
          </a:stretch>
        </p:blipFill>
        <p:spPr>
          <a:xfrm>
            <a:off x="3211815" y="3501008"/>
            <a:ext cx="3016369" cy="2088000"/>
          </a:xfrm>
          <a:prstGeom prst="rect">
            <a:avLst/>
          </a:prstGeom>
        </p:spPr>
      </p:pic>
      <p:pic>
        <p:nvPicPr>
          <p:cNvPr id="24" name="Imagem 23" descr="diff_GPCP_may.gif"/>
          <p:cNvPicPr>
            <a:picLocks noChangeAspect="1"/>
          </p:cNvPicPr>
          <p:nvPr/>
        </p:nvPicPr>
        <p:blipFill>
          <a:blip r:embed="rId4" cstate="print"/>
          <a:srcRect l="6505" t="86749" r="13301" b="5901"/>
          <a:stretch>
            <a:fillRect/>
          </a:stretch>
        </p:blipFill>
        <p:spPr>
          <a:xfrm>
            <a:off x="6444208" y="5589240"/>
            <a:ext cx="2432404" cy="46800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4211960" y="312122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139952" y="4462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- GPCP     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2003    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1998     </a:t>
            </a:r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0272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7" name="Imagem 6" descr="prec_GPCP_jun_2003.gif"/>
          <p:cNvPicPr>
            <a:picLocks noChangeAspect="1"/>
          </p:cNvPicPr>
          <p:nvPr/>
        </p:nvPicPr>
        <p:blipFill>
          <a:blip r:embed="rId2" cstate="print"/>
          <a:srcRect t="22700" r="3787" b="25850"/>
          <a:stretch>
            <a:fillRect/>
          </a:stretch>
        </p:blipFill>
        <p:spPr>
          <a:xfrm>
            <a:off x="35496" y="692928"/>
            <a:ext cx="3016369" cy="2088000"/>
          </a:xfrm>
          <a:prstGeom prst="rect">
            <a:avLst/>
          </a:prstGeom>
        </p:spPr>
      </p:pic>
      <p:pic>
        <p:nvPicPr>
          <p:cNvPr id="8" name="Imagem 7" descr="prec_GPCP_jun_1998.gif"/>
          <p:cNvPicPr>
            <a:picLocks noChangeAspect="1"/>
          </p:cNvPicPr>
          <p:nvPr/>
        </p:nvPicPr>
        <p:blipFill>
          <a:blip r:embed="rId3" cstate="print"/>
          <a:srcRect t="22700" r="3787" b="25850"/>
          <a:stretch>
            <a:fillRect/>
          </a:stretch>
        </p:blipFill>
        <p:spPr>
          <a:xfrm>
            <a:off x="2987824" y="692928"/>
            <a:ext cx="3016369" cy="2088000"/>
          </a:xfrm>
          <a:prstGeom prst="rect">
            <a:avLst/>
          </a:prstGeom>
        </p:spPr>
      </p:pic>
      <p:pic>
        <p:nvPicPr>
          <p:cNvPr id="9" name="Imagem 8" descr="diff_GPCP_jun.gif"/>
          <p:cNvPicPr>
            <a:picLocks noChangeAspect="1"/>
          </p:cNvPicPr>
          <p:nvPr/>
        </p:nvPicPr>
        <p:blipFill>
          <a:blip r:embed="rId4" cstate="print"/>
          <a:srcRect t="24800" r="3787" b="25850"/>
          <a:stretch>
            <a:fillRect/>
          </a:stretch>
        </p:blipFill>
        <p:spPr>
          <a:xfrm>
            <a:off x="5999277" y="872928"/>
            <a:ext cx="2873630" cy="1908000"/>
          </a:xfrm>
          <a:prstGeom prst="rect">
            <a:avLst/>
          </a:prstGeom>
        </p:spPr>
      </p:pic>
      <p:pic>
        <p:nvPicPr>
          <p:cNvPr id="12" name="Imagem 11" descr="previsao_prec_eta_jun_2003.gif"/>
          <p:cNvPicPr>
            <a:picLocks noChangeAspect="1"/>
          </p:cNvPicPr>
          <p:nvPr/>
        </p:nvPicPr>
        <p:blipFill>
          <a:blip r:embed="rId5" cstate="print"/>
          <a:srcRect t="22700" r="3787" b="26900"/>
          <a:stretch>
            <a:fillRect/>
          </a:stretch>
        </p:blipFill>
        <p:spPr>
          <a:xfrm>
            <a:off x="35496" y="3645024"/>
            <a:ext cx="3079191" cy="2088000"/>
          </a:xfrm>
          <a:prstGeom prst="rect">
            <a:avLst/>
          </a:prstGeom>
        </p:spPr>
      </p:pic>
      <p:pic>
        <p:nvPicPr>
          <p:cNvPr id="13" name="Imagem 12" descr="previsao_prec_eta_jun_1998.gif"/>
          <p:cNvPicPr>
            <a:picLocks noChangeAspect="1"/>
          </p:cNvPicPr>
          <p:nvPr/>
        </p:nvPicPr>
        <p:blipFill>
          <a:blip r:embed="rId6" cstate="print"/>
          <a:srcRect t="22700" r="3787" b="25850"/>
          <a:stretch>
            <a:fillRect/>
          </a:stretch>
        </p:blipFill>
        <p:spPr>
          <a:xfrm>
            <a:off x="3059831" y="3645024"/>
            <a:ext cx="3060000" cy="2118202"/>
          </a:xfrm>
          <a:prstGeom prst="rect">
            <a:avLst/>
          </a:prstGeom>
        </p:spPr>
      </p:pic>
      <p:pic>
        <p:nvPicPr>
          <p:cNvPr id="14" name="Imagem 13" descr="diff_Eta_jun.gif"/>
          <p:cNvPicPr>
            <a:picLocks noChangeAspect="1"/>
          </p:cNvPicPr>
          <p:nvPr/>
        </p:nvPicPr>
        <p:blipFill>
          <a:blip r:embed="rId7" cstate="print"/>
          <a:srcRect t="29000" r="3787" b="26900"/>
          <a:stretch>
            <a:fillRect/>
          </a:stretch>
        </p:blipFill>
        <p:spPr>
          <a:xfrm>
            <a:off x="6086145" y="3933056"/>
            <a:ext cx="3033693" cy="1800000"/>
          </a:xfrm>
          <a:prstGeom prst="rect">
            <a:avLst/>
          </a:prstGeom>
        </p:spPr>
      </p:pic>
      <p:pic>
        <p:nvPicPr>
          <p:cNvPr id="15" name="Imagem 14" descr="prec_GPCP_may_1998.gif"/>
          <p:cNvPicPr>
            <a:picLocks noChangeAspect="1"/>
          </p:cNvPicPr>
          <p:nvPr/>
        </p:nvPicPr>
        <p:blipFill>
          <a:blip r:embed="rId8" cstate="print"/>
          <a:srcRect l="9224" t="91999" r="9224" b="1701"/>
          <a:stretch>
            <a:fillRect/>
          </a:stretch>
        </p:blipFill>
        <p:spPr>
          <a:xfrm>
            <a:off x="1187624" y="5877272"/>
            <a:ext cx="4320480" cy="432048"/>
          </a:xfrm>
          <a:prstGeom prst="rect">
            <a:avLst/>
          </a:prstGeom>
        </p:spPr>
      </p:pic>
      <p:pic>
        <p:nvPicPr>
          <p:cNvPr id="16" name="Imagem 15" descr="diff_GPCP_may.gif"/>
          <p:cNvPicPr>
            <a:picLocks noChangeAspect="1"/>
          </p:cNvPicPr>
          <p:nvPr/>
        </p:nvPicPr>
        <p:blipFill>
          <a:blip r:embed="rId9" cstate="print"/>
          <a:srcRect l="6505" t="86749" r="13301" b="5901"/>
          <a:stretch>
            <a:fillRect/>
          </a:stretch>
        </p:blipFill>
        <p:spPr>
          <a:xfrm>
            <a:off x="6388068" y="5841320"/>
            <a:ext cx="2432404" cy="4680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3995936" y="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- GPCP     </a:t>
            </a:r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32652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33164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2003     </a:t>
            </a:r>
            <a:endParaRPr lang="pt-BR" sz="1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1196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1998     </a:t>
            </a:r>
            <a:endParaRPr lang="pt-BR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164288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19" name="Imagem 18" descr="diff_Eta_may.gif"/>
          <p:cNvPicPr>
            <a:picLocks noChangeAspect="1"/>
          </p:cNvPicPr>
          <p:nvPr/>
        </p:nvPicPr>
        <p:blipFill>
          <a:blip r:embed="rId2" cstate="print"/>
          <a:srcRect t="27950" r="3787" b="26900"/>
          <a:stretch>
            <a:fillRect/>
          </a:stretch>
        </p:blipFill>
        <p:spPr>
          <a:xfrm>
            <a:off x="6192496" y="3717032"/>
            <a:ext cx="2844000" cy="1727623"/>
          </a:xfrm>
          <a:prstGeom prst="rect">
            <a:avLst/>
          </a:prstGeom>
        </p:spPr>
      </p:pic>
      <p:pic>
        <p:nvPicPr>
          <p:cNvPr id="20" name="Imagem 19" descr="prec_GPCP_may_1998.gif"/>
          <p:cNvPicPr>
            <a:picLocks noChangeAspect="1"/>
          </p:cNvPicPr>
          <p:nvPr/>
        </p:nvPicPr>
        <p:blipFill>
          <a:blip r:embed="rId3" cstate="print"/>
          <a:srcRect l="9224" t="91999" r="9224" b="1701"/>
          <a:stretch>
            <a:fillRect/>
          </a:stretch>
        </p:blipFill>
        <p:spPr>
          <a:xfrm>
            <a:off x="1259632" y="5661248"/>
            <a:ext cx="4320480" cy="432048"/>
          </a:xfrm>
          <a:prstGeom prst="rect">
            <a:avLst/>
          </a:prstGeom>
        </p:spPr>
      </p:pic>
      <p:pic>
        <p:nvPicPr>
          <p:cNvPr id="22" name="Imagem 21" descr="previsao_prec_eta_may_2003.gif"/>
          <p:cNvPicPr>
            <a:picLocks noChangeAspect="1"/>
          </p:cNvPicPr>
          <p:nvPr/>
        </p:nvPicPr>
        <p:blipFill>
          <a:blip r:embed="rId4" cstate="print"/>
          <a:srcRect t="21650" r="3787" b="25850"/>
          <a:stretch>
            <a:fillRect/>
          </a:stretch>
        </p:blipFill>
        <p:spPr>
          <a:xfrm>
            <a:off x="247811" y="3429232"/>
            <a:ext cx="2956037" cy="2088000"/>
          </a:xfrm>
          <a:prstGeom prst="rect">
            <a:avLst/>
          </a:prstGeom>
        </p:spPr>
      </p:pic>
      <p:pic>
        <p:nvPicPr>
          <p:cNvPr id="23" name="Imagem 22" descr="previsao_prec_eta_may_1998.gif"/>
          <p:cNvPicPr>
            <a:picLocks noChangeAspect="1"/>
          </p:cNvPicPr>
          <p:nvPr/>
        </p:nvPicPr>
        <p:blipFill>
          <a:blip r:embed="rId5" cstate="print"/>
          <a:srcRect t="22700" r="3787" b="25850"/>
          <a:stretch>
            <a:fillRect/>
          </a:stretch>
        </p:blipFill>
        <p:spPr>
          <a:xfrm>
            <a:off x="3211815" y="3501008"/>
            <a:ext cx="3016369" cy="2088000"/>
          </a:xfrm>
          <a:prstGeom prst="rect">
            <a:avLst/>
          </a:prstGeom>
        </p:spPr>
      </p:pic>
      <p:pic>
        <p:nvPicPr>
          <p:cNvPr id="24" name="Imagem 23" descr="diff_GPCP_may.gif"/>
          <p:cNvPicPr>
            <a:picLocks noChangeAspect="1"/>
          </p:cNvPicPr>
          <p:nvPr/>
        </p:nvPicPr>
        <p:blipFill>
          <a:blip r:embed="rId6" cstate="print"/>
          <a:srcRect l="6505" t="86749" r="13301" b="5901"/>
          <a:stretch>
            <a:fillRect/>
          </a:stretch>
        </p:blipFill>
        <p:spPr>
          <a:xfrm>
            <a:off x="6444208" y="5589240"/>
            <a:ext cx="2432404" cy="46800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4211960" y="312122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779912" y="446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</a:t>
            </a:r>
            <a:r>
              <a:rPr lang="pt-BR" sz="1400" dirty="0" smtClean="0"/>
              <a:t>– </a:t>
            </a:r>
            <a:r>
              <a:rPr lang="pt-BR" sz="1400" dirty="0" err="1" smtClean="0"/>
              <a:t>Terra_Climate</a:t>
            </a:r>
            <a:r>
              <a:rPr lang="pt-BR" sz="1400" dirty="0" smtClean="0"/>
              <a:t>   </a:t>
            </a:r>
            <a:endParaRPr lang="pt-BR" sz="1400" dirty="0"/>
          </a:p>
        </p:txBody>
      </p:sp>
      <p:pic>
        <p:nvPicPr>
          <p:cNvPr id="18" name="Imagem 17" descr="prec_TERRACLIMATE_may_2003.gif"/>
          <p:cNvPicPr>
            <a:picLocks noChangeAspect="1"/>
          </p:cNvPicPr>
          <p:nvPr/>
        </p:nvPicPr>
        <p:blipFill>
          <a:blip r:embed="rId7" cstate="print"/>
          <a:srcRect t="22700" r="3787" b="25850"/>
          <a:stretch>
            <a:fillRect/>
          </a:stretch>
        </p:blipFill>
        <p:spPr>
          <a:xfrm>
            <a:off x="259487" y="692928"/>
            <a:ext cx="3016369" cy="2088000"/>
          </a:xfrm>
          <a:prstGeom prst="rect">
            <a:avLst/>
          </a:prstGeom>
        </p:spPr>
      </p:pic>
      <p:pic>
        <p:nvPicPr>
          <p:cNvPr id="21" name="Imagem 20" descr="prec_TERRACLIMATE_may_1998.gif"/>
          <p:cNvPicPr>
            <a:picLocks noChangeAspect="1"/>
          </p:cNvPicPr>
          <p:nvPr/>
        </p:nvPicPr>
        <p:blipFill>
          <a:blip r:embed="rId8" cstate="print"/>
          <a:srcRect t="22700" r="3787" b="25850"/>
          <a:stretch>
            <a:fillRect/>
          </a:stretch>
        </p:blipFill>
        <p:spPr>
          <a:xfrm>
            <a:off x="3211815" y="692696"/>
            <a:ext cx="3016369" cy="2088000"/>
          </a:xfrm>
          <a:prstGeom prst="rect">
            <a:avLst/>
          </a:prstGeom>
        </p:spPr>
      </p:pic>
      <p:pic>
        <p:nvPicPr>
          <p:cNvPr id="26" name="Imagem 25" descr="diff_TCLIM_may.gif"/>
          <p:cNvPicPr>
            <a:picLocks noChangeAspect="1"/>
          </p:cNvPicPr>
          <p:nvPr/>
        </p:nvPicPr>
        <p:blipFill>
          <a:blip r:embed="rId9" cstate="print"/>
          <a:srcRect t="24800" r="3787" b="26900"/>
          <a:stretch>
            <a:fillRect/>
          </a:stretch>
        </p:blipFill>
        <p:spPr>
          <a:xfrm>
            <a:off x="6189027" y="836712"/>
            <a:ext cx="2991485" cy="19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2003    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1998     </a:t>
            </a:r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0272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12" name="Imagem 11" descr="previsao_prec_eta_jun_2003.gif"/>
          <p:cNvPicPr>
            <a:picLocks noChangeAspect="1"/>
          </p:cNvPicPr>
          <p:nvPr/>
        </p:nvPicPr>
        <p:blipFill>
          <a:blip r:embed="rId2" cstate="print"/>
          <a:srcRect t="22700" r="3787" b="26900"/>
          <a:stretch>
            <a:fillRect/>
          </a:stretch>
        </p:blipFill>
        <p:spPr>
          <a:xfrm>
            <a:off x="35496" y="3645024"/>
            <a:ext cx="3079191" cy="2088000"/>
          </a:xfrm>
          <a:prstGeom prst="rect">
            <a:avLst/>
          </a:prstGeom>
        </p:spPr>
      </p:pic>
      <p:pic>
        <p:nvPicPr>
          <p:cNvPr id="13" name="Imagem 12" descr="previsao_prec_eta_jun_1998.gif"/>
          <p:cNvPicPr>
            <a:picLocks noChangeAspect="1"/>
          </p:cNvPicPr>
          <p:nvPr/>
        </p:nvPicPr>
        <p:blipFill>
          <a:blip r:embed="rId3" cstate="print"/>
          <a:srcRect t="22700" r="3787" b="25850"/>
          <a:stretch>
            <a:fillRect/>
          </a:stretch>
        </p:blipFill>
        <p:spPr>
          <a:xfrm>
            <a:off x="3059831" y="3645024"/>
            <a:ext cx="3060000" cy="2118202"/>
          </a:xfrm>
          <a:prstGeom prst="rect">
            <a:avLst/>
          </a:prstGeom>
        </p:spPr>
      </p:pic>
      <p:pic>
        <p:nvPicPr>
          <p:cNvPr id="14" name="Imagem 13" descr="diff_Eta_jun.gif"/>
          <p:cNvPicPr>
            <a:picLocks noChangeAspect="1"/>
          </p:cNvPicPr>
          <p:nvPr/>
        </p:nvPicPr>
        <p:blipFill>
          <a:blip r:embed="rId4" cstate="print"/>
          <a:srcRect t="29000" r="3787" b="26900"/>
          <a:stretch>
            <a:fillRect/>
          </a:stretch>
        </p:blipFill>
        <p:spPr>
          <a:xfrm>
            <a:off x="6086145" y="3933056"/>
            <a:ext cx="3033693" cy="1800000"/>
          </a:xfrm>
          <a:prstGeom prst="rect">
            <a:avLst/>
          </a:prstGeom>
        </p:spPr>
      </p:pic>
      <p:pic>
        <p:nvPicPr>
          <p:cNvPr id="15" name="Imagem 14" descr="prec_GPCP_may_1998.gif"/>
          <p:cNvPicPr>
            <a:picLocks noChangeAspect="1"/>
          </p:cNvPicPr>
          <p:nvPr/>
        </p:nvPicPr>
        <p:blipFill>
          <a:blip r:embed="rId5" cstate="print"/>
          <a:srcRect l="9224" t="91999" r="9224" b="1701"/>
          <a:stretch>
            <a:fillRect/>
          </a:stretch>
        </p:blipFill>
        <p:spPr>
          <a:xfrm>
            <a:off x="1187624" y="5877272"/>
            <a:ext cx="4320480" cy="432048"/>
          </a:xfrm>
          <a:prstGeom prst="rect">
            <a:avLst/>
          </a:prstGeom>
        </p:spPr>
      </p:pic>
      <p:pic>
        <p:nvPicPr>
          <p:cNvPr id="16" name="Imagem 15" descr="diff_GPCP_may.gif"/>
          <p:cNvPicPr>
            <a:picLocks noChangeAspect="1"/>
          </p:cNvPicPr>
          <p:nvPr/>
        </p:nvPicPr>
        <p:blipFill>
          <a:blip r:embed="rId6" cstate="print"/>
          <a:srcRect l="6505" t="86749" r="13301" b="5901"/>
          <a:stretch>
            <a:fillRect/>
          </a:stretch>
        </p:blipFill>
        <p:spPr>
          <a:xfrm>
            <a:off x="6388068" y="5841320"/>
            <a:ext cx="2432404" cy="4680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3707904" y="0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</a:t>
            </a:r>
            <a:r>
              <a:rPr lang="pt-BR" sz="1400" dirty="0" smtClean="0"/>
              <a:t>– </a:t>
            </a:r>
            <a:r>
              <a:rPr lang="pt-BR" sz="1400" dirty="0" err="1" smtClean="0"/>
              <a:t>Terra_Climate</a:t>
            </a:r>
            <a:r>
              <a:rPr lang="pt-BR" sz="1400" dirty="0" smtClean="0"/>
              <a:t>     </a:t>
            </a:r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32652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  <p:pic>
        <p:nvPicPr>
          <p:cNvPr id="19" name="Imagem 18" descr="prec_TERRACLIMATE_jun_2003.gif"/>
          <p:cNvPicPr>
            <a:picLocks noChangeAspect="1"/>
          </p:cNvPicPr>
          <p:nvPr/>
        </p:nvPicPr>
        <p:blipFill>
          <a:blip r:embed="rId7" cstate="print"/>
          <a:srcRect t="22700" r="1236" b="25850"/>
          <a:stretch>
            <a:fillRect/>
          </a:stretch>
        </p:blipFill>
        <p:spPr>
          <a:xfrm>
            <a:off x="35496" y="692696"/>
            <a:ext cx="3096344" cy="2088000"/>
          </a:xfrm>
          <a:prstGeom prst="rect">
            <a:avLst/>
          </a:prstGeom>
        </p:spPr>
      </p:pic>
      <p:pic>
        <p:nvPicPr>
          <p:cNvPr id="20" name="Imagem 19" descr="prec_TERRACLIMATE_jun_1998.gif"/>
          <p:cNvPicPr>
            <a:picLocks noChangeAspect="1"/>
          </p:cNvPicPr>
          <p:nvPr/>
        </p:nvPicPr>
        <p:blipFill>
          <a:blip r:embed="rId8" cstate="print"/>
          <a:srcRect t="22700" r="3787" b="26900"/>
          <a:stretch>
            <a:fillRect/>
          </a:stretch>
        </p:blipFill>
        <p:spPr>
          <a:xfrm>
            <a:off x="3059832" y="692696"/>
            <a:ext cx="3079191" cy="2088000"/>
          </a:xfrm>
          <a:prstGeom prst="rect">
            <a:avLst/>
          </a:prstGeom>
        </p:spPr>
      </p:pic>
      <p:pic>
        <p:nvPicPr>
          <p:cNvPr id="21" name="Imagem 20" descr="diff_TCLIM_jun.gif"/>
          <p:cNvPicPr>
            <a:picLocks noChangeAspect="1"/>
          </p:cNvPicPr>
          <p:nvPr/>
        </p:nvPicPr>
        <p:blipFill>
          <a:blip r:embed="rId9" cstate="print"/>
          <a:srcRect t="25850" r="5146" b="26900"/>
          <a:stretch>
            <a:fillRect/>
          </a:stretch>
        </p:blipFill>
        <p:spPr>
          <a:xfrm>
            <a:off x="6093739" y="836936"/>
            <a:ext cx="3014765" cy="19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33164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2003     </a:t>
            </a:r>
            <a:endParaRPr lang="pt-BR" sz="1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1196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1998     </a:t>
            </a:r>
            <a:endParaRPr lang="pt-BR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164288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19" name="Imagem 18" descr="diff_Eta_may.gif"/>
          <p:cNvPicPr>
            <a:picLocks noChangeAspect="1"/>
          </p:cNvPicPr>
          <p:nvPr/>
        </p:nvPicPr>
        <p:blipFill>
          <a:blip r:embed="rId2" cstate="print"/>
          <a:srcRect t="27950" r="3787" b="26900"/>
          <a:stretch>
            <a:fillRect/>
          </a:stretch>
        </p:blipFill>
        <p:spPr>
          <a:xfrm>
            <a:off x="6192496" y="3717032"/>
            <a:ext cx="2844000" cy="1727623"/>
          </a:xfrm>
          <a:prstGeom prst="rect">
            <a:avLst/>
          </a:prstGeom>
        </p:spPr>
      </p:pic>
      <p:pic>
        <p:nvPicPr>
          <p:cNvPr id="20" name="Imagem 19" descr="prec_GPCP_may_1998.gif"/>
          <p:cNvPicPr>
            <a:picLocks noChangeAspect="1"/>
          </p:cNvPicPr>
          <p:nvPr/>
        </p:nvPicPr>
        <p:blipFill>
          <a:blip r:embed="rId3" cstate="print"/>
          <a:srcRect l="9224" t="91999" r="9224" b="1701"/>
          <a:stretch>
            <a:fillRect/>
          </a:stretch>
        </p:blipFill>
        <p:spPr>
          <a:xfrm>
            <a:off x="1259632" y="5661248"/>
            <a:ext cx="4320480" cy="432048"/>
          </a:xfrm>
          <a:prstGeom prst="rect">
            <a:avLst/>
          </a:prstGeom>
        </p:spPr>
      </p:pic>
      <p:pic>
        <p:nvPicPr>
          <p:cNvPr id="22" name="Imagem 21" descr="previsao_prec_eta_may_2003.gif"/>
          <p:cNvPicPr>
            <a:picLocks noChangeAspect="1"/>
          </p:cNvPicPr>
          <p:nvPr/>
        </p:nvPicPr>
        <p:blipFill>
          <a:blip r:embed="rId4" cstate="print"/>
          <a:srcRect t="21650" r="3787" b="25850"/>
          <a:stretch>
            <a:fillRect/>
          </a:stretch>
        </p:blipFill>
        <p:spPr>
          <a:xfrm>
            <a:off x="247811" y="3429232"/>
            <a:ext cx="2956037" cy="2088000"/>
          </a:xfrm>
          <a:prstGeom prst="rect">
            <a:avLst/>
          </a:prstGeom>
        </p:spPr>
      </p:pic>
      <p:pic>
        <p:nvPicPr>
          <p:cNvPr id="23" name="Imagem 22" descr="previsao_prec_eta_may_1998.gif"/>
          <p:cNvPicPr>
            <a:picLocks noChangeAspect="1"/>
          </p:cNvPicPr>
          <p:nvPr/>
        </p:nvPicPr>
        <p:blipFill>
          <a:blip r:embed="rId5" cstate="print"/>
          <a:srcRect t="22700" r="3787" b="25850"/>
          <a:stretch>
            <a:fillRect/>
          </a:stretch>
        </p:blipFill>
        <p:spPr>
          <a:xfrm>
            <a:off x="3211815" y="3501008"/>
            <a:ext cx="3016369" cy="2088000"/>
          </a:xfrm>
          <a:prstGeom prst="rect">
            <a:avLst/>
          </a:prstGeom>
        </p:spPr>
      </p:pic>
      <p:pic>
        <p:nvPicPr>
          <p:cNvPr id="24" name="Imagem 23" descr="diff_GPCP_may.gif"/>
          <p:cNvPicPr>
            <a:picLocks noChangeAspect="1"/>
          </p:cNvPicPr>
          <p:nvPr/>
        </p:nvPicPr>
        <p:blipFill>
          <a:blip r:embed="rId6" cstate="print"/>
          <a:srcRect l="6505" t="86749" r="13301" b="5901"/>
          <a:stretch>
            <a:fillRect/>
          </a:stretch>
        </p:blipFill>
        <p:spPr>
          <a:xfrm>
            <a:off x="6444208" y="5589240"/>
            <a:ext cx="2432404" cy="46800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4211960" y="312122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923928" y="4462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</a:t>
            </a:r>
            <a:r>
              <a:rPr lang="pt-BR" sz="1400" dirty="0" smtClean="0"/>
              <a:t>– </a:t>
            </a:r>
            <a:r>
              <a:rPr lang="pt-BR" sz="1400" dirty="0" smtClean="0"/>
              <a:t>CMORPH</a:t>
            </a:r>
            <a:r>
              <a:rPr lang="pt-BR" sz="1400" dirty="0" smtClean="0"/>
              <a:t>   </a:t>
            </a:r>
            <a:endParaRPr lang="pt-BR" sz="1400" dirty="0"/>
          </a:p>
        </p:txBody>
      </p:sp>
      <p:pic>
        <p:nvPicPr>
          <p:cNvPr id="14" name="Imagem 13" descr="prec_CMORPH_may_2003.gif"/>
          <p:cNvPicPr>
            <a:picLocks noChangeAspect="1"/>
          </p:cNvPicPr>
          <p:nvPr/>
        </p:nvPicPr>
        <p:blipFill>
          <a:blip r:embed="rId7" cstate="print"/>
          <a:srcRect t="22700" r="3787" b="26900"/>
          <a:stretch>
            <a:fillRect/>
          </a:stretch>
        </p:blipFill>
        <p:spPr>
          <a:xfrm>
            <a:off x="179512" y="764936"/>
            <a:ext cx="3079191" cy="2088000"/>
          </a:xfrm>
          <a:prstGeom prst="rect">
            <a:avLst/>
          </a:prstGeom>
        </p:spPr>
      </p:pic>
      <p:pic>
        <p:nvPicPr>
          <p:cNvPr id="15" name="Imagem 14" descr="prec_CMORPH_may_1998.gif"/>
          <p:cNvPicPr>
            <a:picLocks noChangeAspect="1"/>
          </p:cNvPicPr>
          <p:nvPr/>
        </p:nvPicPr>
        <p:blipFill>
          <a:blip r:embed="rId8" cstate="print"/>
          <a:srcRect t="22700" r="3787" b="26900"/>
          <a:stretch>
            <a:fillRect/>
          </a:stretch>
        </p:blipFill>
        <p:spPr>
          <a:xfrm>
            <a:off x="3203848" y="764704"/>
            <a:ext cx="3079193" cy="2088000"/>
          </a:xfrm>
          <a:prstGeom prst="rect">
            <a:avLst/>
          </a:prstGeom>
        </p:spPr>
      </p:pic>
      <p:pic>
        <p:nvPicPr>
          <p:cNvPr id="16" name="Imagem 15" descr="diff_CMORPH_may.gif"/>
          <p:cNvPicPr>
            <a:picLocks noChangeAspect="1"/>
          </p:cNvPicPr>
          <p:nvPr/>
        </p:nvPicPr>
        <p:blipFill>
          <a:blip r:embed="rId9" cstate="print"/>
          <a:srcRect t="25850" r="3787" b="26901"/>
          <a:stretch>
            <a:fillRect/>
          </a:stretch>
        </p:blipFill>
        <p:spPr>
          <a:xfrm>
            <a:off x="6220426" y="1016936"/>
            <a:ext cx="2888078" cy="183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2003    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1998     </a:t>
            </a:r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0272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pic>
        <p:nvPicPr>
          <p:cNvPr id="12" name="Imagem 11" descr="previsao_prec_eta_jun_2003.gif"/>
          <p:cNvPicPr>
            <a:picLocks noChangeAspect="1"/>
          </p:cNvPicPr>
          <p:nvPr/>
        </p:nvPicPr>
        <p:blipFill>
          <a:blip r:embed="rId2" cstate="print"/>
          <a:srcRect t="22700" r="3787" b="26900"/>
          <a:stretch>
            <a:fillRect/>
          </a:stretch>
        </p:blipFill>
        <p:spPr>
          <a:xfrm>
            <a:off x="35496" y="3645024"/>
            <a:ext cx="3079191" cy="2088000"/>
          </a:xfrm>
          <a:prstGeom prst="rect">
            <a:avLst/>
          </a:prstGeom>
        </p:spPr>
      </p:pic>
      <p:pic>
        <p:nvPicPr>
          <p:cNvPr id="13" name="Imagem 12" descr="previsao_prec_eta_jun_1998.gif"/>
          <p:cNvPicPr>
            <a:picLocks noChangeAspect="1"/>
          </p:cNvPicPr>
          <p:nvPr/>
        </p:nvPicPr>
        <p:blipFill>
          <a:blip r:embed="rId3" cstate="print"/>
          <a:srcRect t="22700" r="3787" b="25850"/>
          <a:stretch>
            <a:fillRect/>
          </a:stretch>
        </p:blipFill>
        <p:spPr>
          <a:xfrm>
            <a:off x="3059831" y="3645024"/>
            <a:ext cx="3060000" cy="2118202"/>
          </a:xfrm>
          <a:prstGeom prst="rect">
            <a:avLst/>
          </a:prstGeom>
        </p:spPr>
      </p:pic>
      <p:pic>
        <p:nvPicPr>
          <p:cNvPr id="14" name="Imagem 13" descr="diff_Eta_jun.gif"/>
          <p:cNvPicPr>
            <a:picLocks noChangeAspect="1"/>
          </p:cNvPicPr>
          <p:nvPr/>
        </p:nvPicPr>
        <p:blipFill>
          <a:blip r:embed="rId4" cstate="print"/>
          <a:srcRect t="29000" r="3787" b="26900"/>
          <a:stretch>
            <a:fillRect/>
          </a:stretch>
        </p:blipFill>
        <p:spPr>
          <a:xfrm>
            <a:off x="6086145" y="3933056"/>
            <a:ext cx="3033693" cy="1800000"/>
          </a:xfrm>
          <a:prstGeom prst="rect">
            <a:avLst/>
          </a:prstGeom>
        </p:spPr>
      </p:pic>
      <p:pic>
        <p:nvPicPr>
          <p:cNvPr id="15" name="Imagem 14" descr="prec_GPCP_may_1998.gif"/>
          <p:cNvPicPr>
            <a:picLocks noChangeAspect="1"/>
          </p:cNvPicPr>
          <p:nvPr/>
        </p:nvPicPr>
        <p:blipFill>
          <a:blip r:embed="rId5" cstate="print"/>
          <a:srcRect l="9224" t="91999" r="9224" b="1701"/>
          <a:stretch>
            <a:fillRect/>
          </a:stretch>
        </p:blipFill>
        <p:spPr>
          <a:xfrm>
            <a:off x="1187624" y="5877272"/>
            <a:ext cx="4320480" cy="432048"/>
          </a:xfrm>
          <a:prstGeom prst="rect">
            <a:avLst/>
          </a:prstGeom>
        </p:spPr>
      </p:pic>
      <p:pic>
        <p:nvPicPr>
          <p:cNvPr id="16" name="Imagem 15" descr="diff_GPCP_may.gif"/>
          <p:cNvPicPr>
            <a:picLocks noChangeAspect="1"/>
          </p:cNvPicPr>
          <p:nvPr/>
        </p:nvPicPr>
        <p:blipFill>
          <a:blip r:embed="rId6" cstate="print"/>
          <a:srcRect l="6505" t="86749" r="13301" b="5901"/>
          <a:stretch>
            <a:fillRect/>
          </a:stretch>
        </p:blipFill>
        <p:spPr>
          <a:xfrm>
            <a:off x="6388068" y="5841320"/>
            <a:ext cx="2432404" cy="4680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3851920" y="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</a:t>
            </a:r>
            <a:r>
              <a:rPr lang="pt-BR" sz="1400" dirty="0" smtClean="0"/>
              <a:t>– </a:t>
            </a:r>
            <a:r>
              <a:rPr lang="pt-BR" sz="1400" dirty="0" smtClean="0"/>
              <a:t>CMORPH</a:t>
            </a:r>
            <a:r>
              <a:rPr lang="pt-BR" sz="1400" dirty="0" smtClean="0"/>
              <a:t>     </a:t>
            </a:r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32652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Eta10km     </a:t>
            </a:r>
            <a:endParaRPr lang="pt-BR" sz="1400" dirty="0"/>
          </a:p>
        </p:txBody>
      </p:sp>
      <p:pic>
        <p:nvPicPr>
          <p:cNvPr id="21" name="Imagem 20" descr="prec_CMORPH_jun_2003.gif"/>
          <p:cNvPicPr>
            <a:picLocks noChangeAspect="1"/>
          </p:cNvPicPr>
          <p:nvPr/>
        </p:nvPicPr>
        <p:blipFill>
          <a:blip r:embed="rId7" cstate="print"/>
          <a:srcRect t="22700" r="3787" b="26900"/>
          <a:stretch>
            <a:fillRect/>
          </a:stretch>
        </p:blipFill>
        <p:spPr>
          <a:xfrm>
            <a:off x="35496" y="692696"/>
            <a:ext cx="3079191" cy="2088000"/>
          </a:xfrm>
          <a:prstGeom prst="rect">
            <a:avLst/>
          </a:prstGeom>
        </p:spPr>
      </p:pic>
      <p:pic>
        <p:nvPicPr>
          <p:cNvPr id="22" name="Imagem 21" descr="prec_CMORPH_jun_1998.gif"/>
          <p:cNvPicPr>
            <a:picLocks noChangeAspect="1"/>
          </p:cNvPicPr>
          <p:nvPr/>
        </p:nvPicPr>
        <p:blipFill>
          <a:blip r:embed="rId8" cstate="print"/>
          <a:srcRect t="22700" r="3787" b="26900"/>
          <a:stretch>
            <a:fillRect/>
          </a:stretch>
        </p:blipFill>
        <p:spPr>
          <a:xfrm>
            <a:off x="3058066" y="728928"/>
            <a:ext cx="3026102" cy="2052000"/>
          </a:xfrm>
          <a:prstGeom prst="rect">
            <a:avLst/>
          </a:prstGeom>
        </p:spPr>
      </p:pic>
      <p:pic>
        <p:nvPicPr>
          <p:cNvPr id="23" name="Imagem 22" descr="diff_CMORPH_jun.gif"/>
          <p:cNvPicPr>
            <a:picLocks noChangeAspect="1"/>
          </p:cNvPicPr>
          <p:nvPr/>
        </p:nvPicPr>
        <p:blipFill>
          <a:blip r:embed="rId9" cstate="print"/>
          <a:srcRect t="25850" r="5146" b="26900"/>
          <a:stretch>
            <a:fillRect/>
          </a:stretch>
        </p:blipFill>
        <p:spPr>
          <a:xfrm>
            <a:off x="6077560" y="908720"/>
            <a:ext cx="2958936" cy="190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2003    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May</a:t>
            </a:r>
            <a:r>
              <a:rPr lang="pt-BR" sz="1400" dirty="0" smtClean="0"/>
              <a:t> 1998     </a:t>
            </a:r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0272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995936" y="0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– </a:t>
            </a:r>
            <a:r>
              <a:rPr lang="pt-BR" sz="1400" dirty="0" err="1" smtClean="0"/>
              <a:t>ERA_Interim</a:t>
            </a:r>
            <a:r>
              <a:rPr lang="pt-BR" sz="1400" dirty="0" smtClean="0"/>
              <a:t>     </a:t>
            </a:r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355327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Eta20km     </a:t>
            </a:r>
            <a:endParaRPr lang="pt-BR" sz="1400" dirty="0"/>
          </a:p>
        </p:txBody>
      </p:sp>
      <p:pic>
        <p:nvPicPr>
          <p:cNvPr id="19" name="Imagem 18" descr="previsao_tp2m_eta_may_2003.gif"/>
          <p:cNvPicPr>
            <a:picLocks noChangeAspect="1"/>
          </p:cNvPicPr>
          <p:nvPr/>
        </p:nvPicPr>
        <p:blipFill>
          <a:blip r:embed="rId2" cstate="print"/>
          <a:srcRect t="22700" r="3787" b="25850"/>
          <a:stretch>
            <a:fillRect/>
          </a:stretch>
        </p:blipFill>
        <p:spPr>
          <a:xfrm>
            <a:off x="43463" y="4005064"/>
            <a:ext cx="3016369" cy="2088000"/>
          </a:xfrm>
          <a:prstGeom prst="rect">
            <a:avLst/>
          </a:prstGeom>
        </p:spPr>
      </p:pic>
      <p:pic>
        <p:nvPicPr>
          <p:cNvPr id="20" name="Imagem 19" descr="tp2m_ERA_may_2003.gif"/>
          <p:cNvPicPr>
            <a:picLocks noChangeAspect="1"/>
          </p:cNvPicPr>
          <p:nvPr/>
        </p:nvPicPr>
        <p:blipFill>
          <a:blip r:embed="rId3" cstate="print"/>
          <a:srcRect t="21650" r="3787" b="24800"/>
          <a:stretch>
            <a:fillRect/>
          </a:stretch>
        </p:blipFill>
        <p:spPr>
          <a:xfrm>
            <a:off x="107504" y="692696"/>
            <a:ext cx="2898061" cy="2088000"/>
          </a:xfrm>
          <a:prstGeom prst="rect">
            <a:avLst/>
          </a:prstGeom>
        </p:spPr>
      </p:pic>
      <p:pic>
        <p:nvPicPr>
          <p:cNvPr id="21" name="Imagem 20" descr="tp2m_ERA_may_1998.gif"/>
          <p:cNvPicPr>
            <a:picLocks noChangeAspect="1"/>
          </p:cNvPicPr>
          <p:nvPr/>
        </p:nvPicPr>
        <p:blipFill>
          <a:blip r:embed="rId4" cstate="print"/>
          <a:srcRect t="22700" r="3787" b="25850"/>
          <a:stretch>
            <a:fillRect/>
          </a:stretch>
        </p:blipFill>
        <p:spPr>
          <a:xfrm>
            <a:off x="3067799" y="692696"/>
            <a:ext cx="3016369" cy="2088000"/>
          </a:xfrm>
          <a:prstGeom prst="rect">
            <a:avLst/>
          </a:prstGeom>
        </p:spPr>
      </p:pic>
      <p:pic>
        <p:nvPicPr>
          <p:cNvPr id="22" name="Imagem 21" descr="diff_ERAI_may.gif"/>
          <p:cNvPicPr>
            <a:picLocks noChangeAspect="1"/>
          </p:cNvPicPr>
          <p:nvPr/>
        </p:nvPicPr>
        <p:blipFill>
          <a:blip r:embed="rId5" cstate="print"/>
          <a:srcRect t="24800" r="3787" b="25850"/>
          <a:stretch>
            <a:fillRect/>
          </a:stretch>
        </p:blipFill>
        <p:spPr>
          <a:xfrm>
            <a:off x="6090858" y="836712"/>
            <a:ext cx="2927849" cy="1944000"/>
          </a:xfrm>
          <a:prstGeom prst="rect">
            <a:avLst/>
          </a:prstGeom>
        </p:spPr>
      </p:pic>
      <p:pic>
        <p:nvPicPr>
          <p:cNvPr id="30" name="Imagem 29" descr="previsao_tp2m_eta_may_1998.gif"/>
          <p:cNvPicPr>
            <a:picLocks noChangeAspect="1"/>
          </p:cNvPicPr>
          <p:nvPr/>
        </p:nvPicPr>
        <p:blipFill>
          <a:blip r:embed="rId6" cstate="print"/>
          <a:srcRect t="22700" r="3787" b="25850"/>
          <a:stretch>
            <a:fillRect/>
          </a:stretch>
        </p:blipFill>
        <p:spPr>
          <a:xfrm>
            <a:off x="3067799" y="4005064"/>
            <a:ext cx="3016369" cy="2088000"/>
          </a:xfrm>
          <a:prstGeom prst="rect">
            <a:avLst/>
          </a:prstGeom>
        </p:spPr>
      </p:pic>
      <p:pic>
        <p:nvPicPr>
          <p:cNvPr id="31" name="Imagem 30" descr="diff_Eta_tp2m_may.gif"/>
          <p:cNvPicPr>
            <a:picLocks noChangeAspect="1"/>
          </p:cNvPicPr>
          <p:nvPr/>
        </p:nvPicPr>
        <p:blipFill>
          <a:blip r:embed="rId7" cstate="print"/>
          <a:srcRect t="29000" r="3787" b="26900"/>
          <a:stretch>
            <a:fillRect/>
          </a:stretch>
        </p:blipFill>
        <p:spPr>
          <a:xfrm>
            <a:off x="6025471" y="4257296"/>
            <a:ext cx="3094367" cy="1836000"/>
          </a:xfrm>
          <a:prstGeom prst="rect">
            <a:avLst/>
          </a:prstGeom>
        </p:spPr>
      </p:pic>
      <p:pic>
        <p:nvPicPr>
          <p:cNvPr id="32" name="Imagem 31" descr="diff_ERAI_may.gif"/>
          <p:cNvPicPr>
            <a:picLocks noChangeAspect="1"/>
          </p:cNvPicPr>
          <p:nvPr/>
        </p:nvPicPr>
        <p:blipFill>
          <a:blip r:embed="rId5" cstate="print"/>
          <a:srcRect l="6505" t="86749" r="11942" b="5901"/>
          <a:stretch>
            <a:fillRect/>
          </a:stretch>
        </p:blipFill>
        <p:spPr>
          <a:xfrm>
            <a:off x="6259352" y="6201344"/>
            <a:ext cx="2777144" cy="324000"/>
          </a:xfrm>
          <a:prstGeom prst="rect">
            <a:avLst/>
          </a:prstGeom>
        </p:spPr>
      </p:pic>
      <p:pic>
        <p:nvPicPr>
          <p:cNvPr id="33" name="Imagem 32" descr="tp2m_ERA_jun_1998.gif"/>
          <p:cNvPicPr>
            <a:picLocks noChangeAspect="1"/>
          </p:cNvPicPr>
          <p:nvPr/>
        </p:nvPicPr>
        <p:blipFill>
          <a:blip r:embed="rId8" cstate="print"/>
          <a:srcRect l="7865" t="91999" r="9224" b="1701"/>
          <a:stretch>
            <a:fillRect/>
          </a:stretch>
        </p:blipFill>
        <p:spPr>
          <a:xfrm>
            <a:off x="1194072" y="6201352"/>
            <a:ext cx="4026000" cy="39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2003     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211960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Jun 1998     </a:t>
            </a:r>
            <a:endParaRPr lang="pt-BR" sz="1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0272" y="4569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2003-1998     </a:t>
            </a:r>
            <a:endParaRPr lang="pt-BR" sz="14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995936" y="0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/>
              <a:t>Obs</a:t>
            </a:r>
            <a:r>
              <a:rPr lang="pt-BR" sz="1400" dirty="0" smtClean="0"/>
              <a:t> – </a:t>
            </a:r>
            <a:r>
              <a:rPr lang="pt-BR" sz="1400" dirty="0" err="1" smtClean="0"/>
              <a:t>ERA_Interim</a:t>
            </a:r>
            <a:r>
              <a:rPr lang="pt-BR" sz="1400" dirty="0" smtClean="0"/>
              <a:t>     </a:t>
            </a:r>
            <a:endParaRPr lang="pt-BR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350100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Eta20km     </a:t>
            </a:r>
            <a:endParaRPr lang="pt-BR" sz="1400" dirty="0"/>
          </a:p>
        </p:txBody>
      </p:sp>
      <p:pic>
        <p:nvPicPr>
          <p:cNvPr id="12" name="Imagem 11" descr="tp2m_ERA_jun_2003.gif"/>
          <p:cNvPicPr>
            <a:picLocks noChangeAspect="1"/>
          </p:cNvPicPr>
          <p:nvPr/>
        </p:nvPicPr>
        <p:blipFill>
          <a:blip r:embed="rId2" cstate="print"/>
          <a:srcRect t="22700" r="3787" b="25850"/>
          <a:stretch>
            <a:fillRect/>
          </a:stretch>
        </p:blipFill>
        <p:spPr>
          <a:xfrm>
            <a:off x="107504" y="692696"/>
            <a:ext cx="3016369" cy="2088000"/>
          </a:xfrm>
          <a:prstGeom prst="rect">
            <a:avLst/>
          </a:prstGeom>
        </p:spPr>
      </p:pic>
      <p:pic>
        <p:nvPicPr>
          <p:cNvPr id="13" name="Imagem 12" descr="tp2m_ERA_jun_1998.gif"/>
          <p:cNvPicPr>
            <a:picLocks noChangeAspect="1"/>
          </p:cNvPicPr>
          <p:nvPr/>
        </p:nvPicPr>
        <p:blipFill>
          <a:blip r:embed="rId3" cstate="print"/>
          <a:srcRect t="22700" r="3787" b="25850"/>
          <a:stretch>
            <a:fillRect/>
          </a:stretch>
        </p:blipFill>
        <p:spPr>
          <a:xfrm>
            <a:off x="3139807" y="692696"/>
            <a:ext cx="3016369" cy="2088000"/>
          </a:xfrm>
          <a:prstGeom prst="rect">
            <a:avLst/>
          </a:prstGeom>
        </p:spPr>
      </p:pic>
      <p:pic>
        <p:nvPicPr>
          <p:cNvPr id="14" name="Imagem 13" descr="previsao_tp2m_eta_jun_2003.gif"/>
          <p:cNvPicPr>
            <a:picLocks noChangeAspect="1"/>
          </p:cNvPicPr>
          <p:nvPr/>
        </p:nvPicPr>
        <p:blipFill>
          <a:blip r:embed="rId4" cstate="print"/>
          <a:srcRect t="22700" r="3787" b="25850"/>
          <a:stretch>
            <a:fillRect/>
          </a:stretch>
        </p:blipFill>
        <p:spPr>
          <a:xfrm>
            <a:off x="187479" y="3789040"/>
            <a:ext cx="3016369" cy="2088000"/>
          </a:xfrm>
          <a:prstGeom prst="rect">
            <a:avLst/>
          </a:prstGeom>
        </p:spPr>
      </p:pic>
      <p:pic>
        <p:nvPicPr>
          <p:cNvPr id="25" name="Imagem 24" descr="previsao_tp2m_eta_jun_1998.gif"/>
          <p:cNvPicPr>
            <a:picLocks noChangeAspect="1"/>
          </p:cNvPicPr>
          <p:nvPr/>
        </p:nvPicPr>
        <p:blipFill>
          <a:blip r:embed="rId5" cstate="print"/>
          <a:srcRect t="22700" r="3787" b="25850"/>
          <a:stretch>
            <a:fillRect/>
          </a:stretch>
        </p:blipFill>
        <p:spPr>
          <a:xfrm>
            <a:off x="3139807" y="3789040"/>
            <a:ext cx="3016369" cy="2088000"/>
          </a:xfrm>
          <a:prstGeom prst="rect">
            <a:avLst/>
          </a:prstGeom>
        </p:spPr>
      </p:pic>
      <p:pic>
        <p:nvPicPr>
          <p:cNvPr id="26" name="Imagem 25" descr="diff_ERAI_jun.gif"/>
          <p:cNvPicPr>
            <a:picLocks noChangeAspect="1"/>
          </p:cNvPicPr>
          <p:nvPr/>
        </p:nvPicPr>
        <p:blipFill>
          <a:blip r:embed="rId6" cstate="print"/>
          <a:srcRect t="24800" r="3787" b="26900"/>
          <a:stretch>
            <a:fillRect/>
          </a:stretch>
        </p:blipFill>
        <p:spPr>
          <a:xfrm>
            <a:off x="6117019" y="836928"/>
            <a:ext cx="2991485" cy="1944000"/>
          </a:xfrm>
          <a:prstGeom prst="rect">
            <a:avLst/>
          </a:prstGeom>
        </p:spPr>
      </p:pic>
      <p:pic>
        <p:nvPicPr>
          <p:cNvPr id="27" name="Imagem 26" descr="diff_Eta_tp2m_jun.gif"/>
          <p:cNvPicPr>
            <a:picLocks noChangeAspect="1"/>
          </p:cNvPicPr>
          <p:nvPr/>
        </p:nvPicPr>
        <p:blipFill>
          <a:blip r:embed="rId7" cstate="print"/>
          <a:srcRect t="29000" r="3787" b="26900"/>
          <a:stretch>
            <a:fillRect/>
          </a:stretch>
        </p:blipFill>
        <p:spPr>
          <a:xfrm>
            <a:off x="6097479" y="4077272"/>
            <a:ext cx="3033693" cy="1800000"/>
          </a:xfrm>
          <a:prstGeom prst="rect">
            <a:avLst/>
          </a:prstGeom>
        </p:spPr>
      </p:pic>
      <p:pic>
        <p:nvPicPr>
          <p:cNvPr id="28" name="Imagem 27" descr="tp2m_ERA_jun_1998.gif"/>
          <p:cNvPicPr>
            <a:picLocks noChangeAspect="1"/>
          </p:cNvPicPr>
          <p:nvPr/>
        </p:nvPicPr>
        <p:blipFill>
          <a:blip r:embed="rId3" cstate="print"/>
          <a:srcRect l="7865" t="91999" r="9224" b="1701"/>
          <a:stretch>
            <a:fillRect/>
          </a:stretch>
        </p:blipFill>
        <p:spPr>
          <a:xfrm>
            <a:off x="1331640" y="6057336"/>
            <a:ext cx="4026000" cy="396000"/>
          </a:xfrm>
          <a:prstGeom prst="rect">
            <a:avLst/>
          </a:prstGeom>
        </p:spPr>
      </p:pic>
      <p:pic>
        <p:nvPicPr>
          <p:cNvPr id="29" name="Imagem 28" descr="diff_ERAI_may.gif"/>
          <p:cNvPicPr>
            <a:picLocks noChangeAspect="1"/>
          </p:cNvPicPr>
          <p:nvPr/>
        </p:nvPicPr>
        <p:blipFill>
          <a:blip r:embed="rId8" cstate="print"/>
          <a:srcRect l="6505" t="86749" r="11942" b="5901"/>
          <a:stretch>
            <a:fillRect/>
          </a:stretch>
        </p:blipFill>
        <p:spPr>
          <a:xfrm>
            <a:off x="6259352" y="6021288"/>
            <a:ext cx="2777144" cy="32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3895</TotalTime>
  <Words>72</Words>
  <Application>Microsoft Office PowerPoint</Application>
  <PresentationFormat>Apresentação na tela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Proclima</dc:creator>
  <cp:lastModifiedBy>Proclima</cp:lastModifiedBy>
  <cp:revision>26</cp:revision>
  <dcterms:created xsi:type="dcterms:W3CDTF">2020-01-07T17:11:28Z</dcterms:created>
  <dcterms:modified xsi:type="dcterms:W3CDTF">2020-01-10T13:17:29Z</dcterms:modified>
</cp:coreProperties>
</file>